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23"/>
  </p:notesMasterIdLst>
  <p:sldIdLst>
    <p:sldId id="256" r:id="rId3"/>
    <p:sldId id="258" r:id="rId4"/>
    <p:sldId id="259" r:id="rId5"/>
    <p:sldId id="260" r:id="rId6"/>
    <p:sldId id="261" r:id="rId7"/>
    <p:sldId id="274" r:id="rId8"/>
    <p:sldId id="257" r:id="rId9"/>
    <p:sldId id="262" r:id="rId10"/>
    <p:sldId id="263" r:id="rId11"/>
    <p:sldId id="264" r:id="rId12"/>
    <p:sldId id="270" r:id="rId13"/>
    <p:sldId id="271" r:id="rId14"/>
    <p:sldId id="273" r:id="rId15"/>
    <p:sldId id="272" r:id="rId16"/>
    <p:sldId id="265" r:id="rId17"/>
    <p:sldId id="267" r:id="rId18"/>
    <p:sldId id="266" r:id="rId19"/>
    <p:sldId id="268" r:id="rId20"/>
    <p:sldId id="269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>
        <p:scale>
          <a:sx n="91" d="100"/>
          <a:sy n="91" d="100"/>
        </p:scale>
        <p:origin x="904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40453-F6F6-BF44-A709-00007A5E7D7F}" type="datetimeFigureOut">
              <a:rPr lang="en-US" smtClean="0"/>
              <a:t>9/27/23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84A62-3BCC-CD40-B743-9AE6AA8F0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942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A84A62-3BCC-CD40-B743-9AE6AA8F07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01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FB51F-BC64-A05A-6EF1-58F9AED29A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A88BF-93BA-D5CC-0566-6D93F37C2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5E658-8E45-DD95-938A-609CEB7C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CD2C3-58BC-B94F-8133-813C48244B48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32317-1270-E840-D1C8-91685B78E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D93F6-08FF-3BE3-953E-9E970FC20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BE2F5-0495-C942-880F-E8BE4AC77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1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79A1-B1BF-D414-1B2A-87D6292BB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86B29-2B7C-A4A3-7C70-867E78BF8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6B4FA-68CC-D1DD-0FF7-8D02D3DDA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20F920-A31D-73E7-1480-14459AE59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8C0C8C-3617-4966-A1D5-2F1577AAB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9D7674-1A97-61E5-56F6-9460522F8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1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EC19A-CA56-C429-5887-29B0FD7F3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905C90-A467-71C7-79A3-EE848798D2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E1A026-8EC6-C835-06AA-C588578AD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2F89D2-3701-5054-0307-844424BBB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1564F7-7BD9-998D-B73A-3979111A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0CE90-6C31-D4B6-079F-D87677994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06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BE164-1690-4A17-EDD5-7D79D7FF1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949D95-B790-4729-9635-5E6D23783E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884B7-5921-C0C2-52FB-0EB523009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F9B0-9792-F534-39BA-BA9FA7CD4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EB200-F329-03EB-CE3A-98730828D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01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C626D4-849A-0237-9C9E-8E2EF74BB1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F4BB1F-2F67-E186-E72C-47A99B4888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F9535-59B5-FD65-D590-199860DBB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7E924-183F-6E5F-CEBE-243A9B3A9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67CBF-2582-EB95-A86C-39DC395E4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1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sign with white text&#10;&#10;Description automatically generated">
            <a:extLst>
              <a:ext uri="{FF2B5EF4-FFF2-40B4-BE49-F238E27FC236}">
                <a16:creationId xmlns:a16="http://schemas.microsoft.com/office/drawing/2014/main" id="{877D016B-39B1-C723-C2D0-594CD918CE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0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C642-FD5D-CA40-0506-C4FD2B9394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AED23-C169-AD53-2951-6F6A1E44A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583F5-D0C9-E56B-750E-B3CCA0443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773D9-C48C-23AC-8B87-9450A93EC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6B145-A428-53F4-90B8-240241A43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97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1A06A-AE19-918D-640B-93C4E4A39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62879-5DE3-DF14-C0FF-5C7746C15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AC038-D1AD-0DF2-C026-23DDCCFEF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D4D9A-EC2D-C259-1D1C-B5CB7B42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615D2-A8C2-A8EA-291B-0F6FCD2C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4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4C971-9290-B3F6-319D-351915447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7613C-D567-98E0-9932-A9573F4AB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AF067-4E0E-8F40-F9E6-84D85200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9D438-C0A7-B06C-7C2F-1F7A776D8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C04C8-D863-441C-3786-CF4F88CF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2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6D7EC-25AF-27E0-00ED-7632AFB79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1EE9C-E95B-6852-EECB-A04D2841EC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61E5E-4E91-6DF5-1C05-0C39621FE5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4592A3-D13B-85D6-8DF9-52F78065E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F398A-3416-D1C8-59D6-02697B14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E4718-EEC7-C5EF-3992-69BE8864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98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9E6B-4C49-B715-3B87-087859DA3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98B97-0618-3B36-1ACA-306B04689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AC5C1-8181-8012-1C0D-4369621A0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70A920-EBCF-A379-D667-350DED4D6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612DB4-DF89-D90A-449D-FC9A6CD05F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09784-AF0B-F89A-C8E7-CD104475C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1597C0-E0D6-97D9-4C5E-1BDA7E0D3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09E0F6-35CE-5305-137C-2550DAA5B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7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14F2-F088-33CB-D5EE-43F3352BF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CCABCA-3681-CF39-A2E8-EFEADAD7E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73F74-F698-60FE-7467-E2FDCF990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BF250-E97C-6855-346D-82902A776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27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F3434F-200F-4E32-6FBA-F01608E4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82AF35-5E54-F2BB-8367-B75D5B307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3290F-B23E-0906-DB65-83E27ECD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49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0CDBDB-2B8E-42E1-531B-03F0F0CF6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C377B-B7CA-3F47-15F2-660D1C926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DAC5E-3F3A-9B6D-DD5D-19BC91C69C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CD2C3-58BC-B94F-8133-813C48244B48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D7059-5CC8-C38F-581A-C653572D1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371E7-142E-7005-97EB-83A7880B63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E2F5-0495-C942-880F-E8BE4AC773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3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14335C-F7E4-F6CF-B81A-9202F4F92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92AE3-A101-DA9C-C901-48347ABCA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FEF50-102C-AF50-047C-79E577FFA4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EBFF1-CA22-D147-AD40-018C4E63A54C}" type="datetimeFigureOut">
              <a:rPr lang="en-US" smtClean="0"/>
              <a:t>9/27/23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E260A-E2E5-6C17-82DB-81B9F40B8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11B3D-D2D3-CE98-25A9-7BE6139B36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89871-CFBA-E048-9F4A-50ACD5A3C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73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use.gov/legislative-activity" TargetMode="External"/><Relationship Id="rId2" Type="http://schemas.openxmlformats.org/officeDocument/2006/relationships/hyperlink" Target="http://www.senate.gov/legislative/resources/pdf/2023_calendar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hyperlink" Target="http://www.majorityleader.gov/uploadedfiles/118th_house_calendar_-%20_monthly_-_revised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7FD1895F-844B-E7F1-85B0-57B10E0C2DA6}"/>
              </a:ext>
            </a:extLst>
          </p:cNvPr>
          <p:cNvGrpSpPr/>
          <p:nvPr/>
        </p:nvGrpSpPr>
        <p:grpSpPr>
          <a:xfrm>
            <a:off x="-76791" y="652059"/>
            <a:ext cx="12358255" cy="6191873"/>
            <a:chOff x="7617" y="652059"/>
            <a:chExt cx="12358255" cy="6191873"/>
          </a:xfrm>
        </p:grpSpPr>
        <p:pic>
          <p:nvPicPr>
            <p:cNvPr id="21" name="Picture 20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E60CC35F-CAD4-3F96-86FB-17471CA20A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33571" b="7399"/>
            <a:stretch/>
          </p:blipFill>
          <p:spPr>
            <a:xfrm>
              <a:off x="7617" y="1372583"/>
              <a:ext cx="12358255" cy="5471349"/>
            </a:xfrm>
            <a:prstGeom prst="rect">
              <a:avLst/>
            </a:prstGeom>
          </p:spPr>
        </p:pic>
        <p:pic>
          <p:nvPicPr>
            <p:cNvPr id="31" name="Picture 30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C2486208-8334-55E6-5193-2F6B6C99B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161" t="25645" r="1037" b="66430"/>
            <a:stretch/>
          </p:blipFill>
          <p:spPr>
            <a:xfrm>
              <a:off x="151724" y="652059"/>
              <a:ext cx="12086595" cy="734592"/>
            </a:xfrm>
            <a:custGeom>
              <a:avLst/>
              <a:gdLst/>
              <a:ahLst/>
              <a:cxnLst/>
              <a:rect l="l" t="t" r="r" b="b"/>
              <a:pathLst>
                <a:path w="12086595" h="734592">
                  <a:moveTo>
                    <a:pt x="11957012" y="513131"/>
                  </a:moveTo>
                  <a:cubicBezTo>
                    <a:pt x="11983303" y="513131"/>
                    <a:pt x="12006280" y="517733"/>
                    <a:pt x="12025940" y="526938"/>
                  </a:cubicBezTo>
                  <a:cubicBezTo>
                    <a:pt x="12045601" y="536143"/>
                    <a:pt x="12060624" y="549090"/>
                    <a:pt x="12071013" y="565777"/>
                  </a:cubicBezTo>
                  <a:cubicBezTo>
                    <a:pt x="12081400" y="582465"/>
                    <a:pt x="12086594" y="601754"/>
                    <a:pt x="12086595" y="623645"/>
                  </a:cubicBezTo>
                  <a:cubicBezTo>
                    <a:pt x="12086594" y="645770"/>
                    <a:pt x="12081210" y="665225"/>
                    <a:pt x="12070445" y="682010"/>
                  </a:cubicBezTo>
                  <a:cubicBezTo>
                    <a:pt x="12059677" y="698795"/>
                    <a:pt x="12044540" y="711754"/>
                    <a:pt x="12025034" y="720889"/>
                  </a:cubicBezTo>
                  <a:cubicBezTo>
                    <a:pt x="12005527" y="730024"/>
                    <a:pt x="11982852" y="734592"/>
                    <a:pt x="11957012" y="734592"/>
                  </a:cubicBezTo>
                  <a:cubicBezTo>
                    <a:pt x="11931013" y="734592"/>
                    <a:pt x="11908259" y="730180"/>
                    <a:pt x="11888750" y="721357"/>
                  </a:cubicBezTo>
                  <a:cubicBezTo>
                    <a:pt x="11869241" y="712533"/>
                    <a:pt x="11854144" y="699713"/>
                    <a:pt x="11843457" y="682897"/>
                  </a:cubicBezTo>
                  <a:cubicBezTo>
                    <a:pt x="11832772" y="666081"/>
                    <a:pt x="11827429" y="646330"/>
                    <a:pt x="11827429" y="623645"/>
                  </a:cubicBezTo>
                  <a:cubicBezTo>
                    <a:pt x="11827429" y="589741"/>
                    <a:pt x="11839016" y="562846"/>
                    <a:pt x="11862188" y="542960"/>
                  </a:cubicBezTo>
                  <a:cubicBezTo>
                    <a:pt x="11885361" y="523074"/>
                    <a:pt x="11916968" y="513131"/>
                    <a:pt x="11957012" y="513131"/>
                  </a:cubicBezTo>
                  <a:close/>
                  <a:moveTo>
                    <a:pt x="2943001" y="468492"/>
                  </a:moveTo>
                  <a:lnTo>
                    <a:pt x="2943001" y="579473"/>
                  </a:lnTo>
                  <a:cubicBezTo>
                    <a:pt x="2954527" y="580606"/>
                    <a:pt x="2974029" y="581173"/>
                    <a:pt x="3001509" y="581173"/>
                  </a:cubicBezTo>
                  <a:cubicBezTo>
                    <a:pt x="3031439" y="581173"/>
                    <a:pt x="3054302" y="578983"/>
                    <a:pt x="3070096" y="574604"/>
                  </a:cubicBezTo>
                  <a:cubicBezTo>
                    <a:pt x="3085889" y="570225"/>
                    <a:pt x="3096753" y="564159"/>
                    <a:pt x="3102688" y="556405"/>
                  </a:cubicBezTo>
                  <a:cubicBezTo>
                    <a:pt x="3108621" y="548652"/>
                    <a:pt x="3111589" y="538272"/>
                    <a:pt x="3111589" y="525266"/>
                  </a:cubicBezTo>
                  <a:cubicBezTo>
                    <a:pt x="3111589" y="511424"/>
                    <a:pt x="3109105" y="500507"/>
                    <a:pt x="3104137" y="492515"/>
                  </a:cubicBezTo>
                  <a:cubicBezTo>
                    <a:pt x="3099169" y="484522"/>
                    <a:pt x="3090476" y="478520"/>
                    <a:pt x="3078059" y="474509"/>
                  </a:cubicBezTo>
                  <a:cubicBezTo>
                    <a:pt x="3065642" y="470498"/>
                    <a:pt x="3047926" y="468492"/>
                    <a:pt x="3024912" y="468492"/>
                  </a:cubicBezTo>
                  <a:close/>
                  <a:moveTo>
                    <a:pt x="6635800" y="230562"/>
                  </a:moveTo>
                  <a:cubicBezTo>
                    <a:pt x="6590082" y="230562"/>
                    <a:pt x="6555250" y="243821"/>
                    <a:pt x="6531303" y="270339"/>
                  </a:cubicBezTo>
                  <a:cubicBezTo>
                    <a:pt x="6507356" y="296857"/>
                    <a:pt x="6495382" y="337772"/>
                    <a:pt x="6495382" y="393083"/>
                  </a:cubicBezTo>
                  <a:cubicBezTo>
                    <a:pt x="6495382" y="451910"/>
                    <a:pt x="6507163" y="494932"/>
                    <a:pt x="6530724" y="522147"/>
                  </a:cubicBezTo>
                  <a:cubicBezTo>
                    <a:pt x="6554285" y="549363"/>
                    <a:pt x="6589310" y="562970"/>
                    <a:pt x="6635800" y="562970"/>
                  </a:cubicBezTo>
                  <a:cubicBezTo>
                    <a:pt x="6681960" y="562970"/>
                    <a:pt x="6716903" y="549549"/>
                    <a:pt x="6740629" y="522706"/>
                  </a:cubicBezTo>
                  <a:cubicBezTo>
                    <a:pt x="6764355" y="495863"/>
                    <a:pt x="6776218" y="454967"/>
                    <a:pt x="6776218" y="400017"/>
                  </a:cubicBezTo>
                  <a:cubicBezTo>
                    <a:pt x="6776218" y="342724"/>
                    <a:pt x="6764200" y="300158"/>
                    <a:pt x="6740165" y="272320"/>
                  </a:cubicBezTo>
                  <a:cubicBezTo>
                    <a:pt x="6716130" y="244481"/>
                    <a:pt x="6681341" y="230562"/>
                    <a:pt x="6635800" y="230562"/>
                  </a:cubicBezTo>
                  <a:close/>
                  <a:moveTo>
                    <a:pt x="3711626" y="230562"/>
                  </a:moveTo>
                  <a:cubicBezTo>
                    <a:pt x="3665907" y="230562"/>
                    <a:pt x="3631075" y="243821"/>
                    <a:pt x="3607129" y="270339"/>
                  </a:cubicBezTo>
                  <a:cubicBezTo>
                    <a:pt x="3583182" y="296857"/>
                    <a:pt x="3571208" y="337772"/>
                    <a:pt x="3571208" y="393083"/>
                  </a:cubicBezTo>
                  <a:cubicBezTo>
                    <a:pt x="3571208" y="451910"/>
                    <a:pt x="3582989" y="494932"/>
                    <a:pt x="3606550" y="522147"/>
                  </a:cubicBezTo>
                  <a:cubicBezTo>
                    <a:pt x="3630111" y="549363"/>
                    <a:pt x="3665136" y="562970"/>
                    <a:pt x="3711626" y="562970"/>
                  </a:cubicBezTo>
                  <a:cubicBezTo>
                    <a:pt x="3757786" y="562970"/>
                    <a:pt x="3792729" y="549549"/>
                    <a:pt x="3816455" y="522706"/>
                  </a:cubicBezTo>
                  <a:cubicBezTo>
                    <a:pt x="3840181" y="495863"/>
                    <a:pt x="3852044" y="454967"/>
                    <a:pt x="3852044" y="400017"/>
                  </a:cubicBezTo>
                  <a:cubicBezTo>
                    <a:pt x="3852044" y="342724"/>
                    <a:pt x="3840026" y="300158"/>
                    <a:pt x="3815991" y="272320"/>
                  </a:cubicBezTo>
                  <a:cubicBezTo>
                    <a:pt x="3791956" y="244481"/>
                    <a:pt x="3757168" y="230562"/>
                    <a:pt x="3711626" y="230562"/>
                  </a:cubicBezTo>
                  <a:close/>
                  <a:moveTo>
                    <a:pt x="3004542" y="212360"/>
                  </a:moveTo>
                  <a:cubicBezTo>
                    <a:pt x="2983943" y="212360"/>
                    <a:pt x="2963429" y="214195"/>
                    <a:pt x="2943001" y="217865"/>
                  </a:cubicBezTo>
                  <a:lnTo>
                    <a:pt x="2943001" y="312039"/>
                  </a:lnTo>
                  <a:lnTo>
                    <a:pt x="3009309" y="312039"/>
                  </a:lnTo>
                  <a:cubicBezTo>
                    <a:pt x="3040084" y="312039"/>
                    <a:pt x="3061285" y="307957"/>
                    <a:pt x="3072913" y="299793"/>
                  </a:cubicBezTo>
                  <a:cubicBezTo>
                    <a:pt x="3084539" y="291628"/>
                    <a:pt x="3090353" y="278953"/>
                    <a:pt x="3090353" y="261766"/>
                  </a:cubicBezTo>
                  <a:cubicBezTo>
                    <a:pt x="3090353" y="244706"/>
                    <a:pt x="3084275" y="232207"/>
                    <a:pt x="3072120" y="224268"/>
                  </a:cubicBezTo>
                  <a:cubicBezTo>
                    <a:pt x="3059965" y="216329"/>
                    <a:pt x="3037439" y="212360"/>
                    <a:pt x="3004542" y="212360"/>
                  </a:cubicBezTo>
                  <a:close/>
                  <a:moveTo>
                    <a:pt x="2312222" y="194591"/>
                  </a:moveTo>
                  <a:lnTo>
                    <a:pt x="2249448" y="413885"/>
                  </a:lnTo>
                  <a:lnTo>
                    <a:pt x="2375130" y="413885"/>
                  </a:lnTo>
                  <a:close/>
                  <a:moveTo>
                    <a:pt x="11846498" y="67609"/>
                  </a:moveTo>
                  <a:lnTo>
                    <a:pt x="12067526" y="67609"/>
                  </a:lnTo>
                  <a:lnTo>
                    <a:pt x="12067526" y="286232"/>
                  </a:lnTo>
                  <a:lnTo>
                    <a:pt x="12022907" y="495362"/>
                  </a:lnTo>
                  <a:lnTo>
                    <a:pt x="11893223" y="495362"/>
                  </a:lnTo>
                  <a:lnTo>
                    <a:pt x="11846498" y="286903"/>
                  </a:lnTo>
                  <a:close/>
                  <a:moveTo>
                    <a:pt x="10556685" y="67609"/>
                  </a:moveTo>
                  <a:lnTo>
                    <a:pt x="11150664" y="67609"/>
                  </a:lnTo>
                  <a:lnTo>
                    <a:pt x="11185530" y="67609"/>
                  </a:lnTo>
                  <a:lnTo>
                    <a:pt x="11371745" y="67609"/>
                  </a:lnTo>
                  <a:lnTo>
                    <a:pt x="11504612" y="287769"/>
                  </a:lnTo>
                  <a:lnTo>
                    <a:pt x="11635393" y="67609"/>
                  </a:lnTo>
                  <a:lnTo>
                    <a:pt x="11841917" y="67609"/>
                  </a:lnTo>
                  <a:lnTo>
                    <a:pt x="11608321" y="455741"/>
                  </a:lnTo>
                  <a:lnTo>
                    <a:pt x="11608321" y="725924"/>
                  </a:lnTo>
                  <a:lnTo>
                    <a:pt x="11394227" y="725924"/>
                  </a:lnTo>
                  <a:lnTo>
                    <a:pt x="11394227" y="458985"/>
                  </a:lnTo>
                  <a:lnTo>
                    <a:pt x="11185530" y="123635"/>
                  </a:lnTo>
                  <a:lnTo>
                    <a:pt x="11185530" y="241397"/>
                  </a:lnTo>
                  <a:lnTo>
                    <a:pt x="10978371" y="241397"/>
                  </a:lnTo>
                  <a:lnTo>
                    <a:pt x="10978371" y="725924"/>
                  </a:lnTo>
                  <a:lnTo>
                    <a:pt x="10763844" y="725924"/>
                  </a:lnTo>
                  <a:lnTo>
                    <a:pt x="10763844" y="241397"/>
                  </a:lnTo>
                  <a:lnTo>
                    <a:pt x="10556685" y="241397"/>
                  </a:lnTo>
                  <a:close/>
                  <a:moveTo>
                    <a:pt x="10306049" y="67609"/>
                  </a:moveTo>
                  <a:lnTo>
                    <a:pt x="10520142" y="67609"/>
                  </a:lnTo>
                  <a:lnTo>
                    <a:pt x="10520142" y="725924"/>
                  </a:lnTo>
                  <a:lnTo>
                    <a:pt x="10306049" y="725924"/>
                  </a:lnTo>
                  <a:close/>
                  <a:moveTo>
                    <a:pt x="9572623" y="67609"/>
                  </a:moveTo>
                  <a:lnTo>
                    <a:pt x="9782592" y="67609"/>
                  </a:lnTo>
                  <a:lnTo>
                    <a:pt x="10019445" y="428187"/>
                  </a:lnTo>
                  <a:lnTo>
                    <a:pt x="10019445" y="67609"/>
                  </a:lnTo>
                  <a:lnTo>
                    <a:pt x="10221838" y="67609"/>
                  </a:lnTo>
                  <a:lnTo>
                    <a:pt x="10221838" y="725924"/>
                  </a:lnTo>
                  <a:lnTo>
                    <a:pt x="10011767" y="725924"/>
                  </a:lnTo>
                  <a:lnTo>
                    <a:pt x="9775015" y="364912"/>
                  </a:lnTo>
                  <a:lnTo>
                    <a:pt x="9775015" y="725924"/>
                  </a:lnTo>
                  <a:lnTo>
                    <a:pt x="9572623" y="725924"/>
                  </a:lnTo>
                  <a:close/>
                  <a:moveTo>
                    <a:pt x="8855648" y="67609"/>
                  </a:moveTo>
                  <a:lnTo>
                    <a:pt x="9069741" y="67609"/>
                  </a:lnTo>
                  <a:lnTo>
                    <a:pt x="9069741" y="443356"/>
                  </a:lnTo>
                  <a:cubicBezTo>
                    <a:pt x="9069741" y="484442"/>
                    <a:pt x="9078373" y="514143"/>
                    <a:pt x="9095636" y="532461"/>
                  </a:cubicBezTo>
                  <a:cubicBezTo>
                    <a:pt x="9112899" y="550778"/>
                    <a:pt x="9139227" y="559937"/>
                    <a:pt x="9174621" y="559937"/>
                  </a:cubicBezTo>
                  <a:cubicBezTo>
                    <a:pt x="9209910" y="559937"/>
                    <a:pt x="9236140" y="550758"/>
                    <a:pt x="9253311" y="532400"/>
                  </a:cubicBezTo>
                  <a:cubicBezTo>
                    <a:pt x="9270482" y="514042"/>
                    <a:pt x="9279067" y="484360"/>
                    <a:pt x="9279067" y="443356"/>
                  </a:cubicBezTo>
                  <a:lnTo>
                    <a:pt x="9279067" y="67609"/>
                  </a:lnTo>
                  <a:lnTo>
                    <a:pt x="9490127" y="67609"/>
                  </a:lnTo>
                  <a:lnTo>
                    <a:pt x="9490127" y="426453"/>
                  </a:lnTo>
                  <a:cubicBezTo>
                    <a:pt x="9490127" y="527582"/>
                    <a:pt x="9464501" y="604220"/>
                    <a:pt x="9413252" y="656369"/>
                  </a:cubicBezTo>
                  <a:cubicBezTo>
                    <a:pt x="9362001" y="708518"/>
                    <a:pt x="9282458" y="734592"/>
                    <a:pt x="9174621" y="734592"/>
                  </a:cubicBezTo>
                  <a:cubicBezTo>
                    <a:pt x="9064888" y="734592"/>
                    <a:pt x="8984293" y="708639"/>
                    <a:pt x="8932835" y="656735"/>
                  </a:cubicBezTo>
                  <a:cubicBezTo>
                    <a:pt x="8881377" y="604830"/>
                    <a:pt x="8855648" y="528069"/>
                    <a:pt x="8855648" y="426453"/>
                  </a:cubicBezTo>
                  <a:close/>
                  <a:moveTo>
                    <a:pt x="7964632" y="67609"/>
                  </a:moveTo>
                  <a:lnTo>
                    <a:pt x="8218624" y="67609"/>
                  </a:lnTo>
                  <a:lnTo>
                    <a:pt x="8370080" y="418219"/>
                  </a:lnTo>
                  <a:lnTo>
                    <a:pt x="8515265" y="67609"/>
                  </a:lnTo>
                  <a:lnTo>
                    <a:pt x="8769866" y="67609"/>
                  </a:lnTo>
                  <a:lnTo>
                    <a:pt x="8769866" y="725924"/>
                  </a:lnTo>
                  <a:lnTo>
                    <a:pt x="8568774" y="725924"/>
                  </a:lnTo>
                  <a:lnTo>
                    <a:pt x="8568774" y="331975"/>
                  </a:lnTo>
                  <a:lnTo>
                    <a:pt x="8453039" y="630579"/>
                  </a:lnTo>
                  <a:lnTo>
                    <a:pt x="8281391" y="630579"/>
                  </a:lnTo>
                  <a:lnTo>
                    <a:pt x="8165291" y="347577"/>
                  </a:lnTo>
                  <a:lnTo>
                    <a:pt x="8165291" y="725924"/>
                  </a:lnTo>
                  <a:lnTo>
                    <a:pt x="7964632" y="725924"/>
                  </a:lnTo>
                  <a:close/>
                  <a:moveTo>
                    <a:pt x="7069283" y="67609"/>
                  </a:moveTo>
                  <a:lnTo>
                    <a:pt x="7323275" y="67609"/>
                  </a:lnTo>
                  <a:lnTo>
                    <a:pt x="7474730" y="418219"/>
                  </a:lnTo>
                  <a:lnTo>
                    <a:pt x="7619915" y="67609"/>
                  </a:lnTo>
                  <a:lnTo>
                    <a:pt x="7874517" y="67609"/>
                  </a:lnTo>
                  <a:lnTo>
                    <a:pt x="7874517" y="725924"/>
                  </a:lnTo>
                  <a:lnTo>
                    <a:pt x="7673425" y="725924"/>
                  </a:lnTo>
                  <a:lnTo>
                    <a:pt x="7673425" y="331975"/>
                  </a:lnTo>
                  <a:lnTo>
                    <a:pt x="7557690" y="630579"/>
                  </a:lnTo>
                  <a:lnTo>
                    <a:pt x="7386041" y="630579"/>
                  </a:lnTo>
                  <a:lnTo>
                    <a:pt x="7269941" y="347577"/>
                  </a:lnTo>
                  <a:lnTo>
                    <a:pt x="7269941" y="725924"/>
                  </a:lnTo>
                  <a:lnTo>
                    <a:pt x="7069283" y="725924"/>
                  </a:lnTo>
                  <a:close/>
                  <a:moveTo>
                    <a:pt x="4803586" y="67609"/>
                  </a:moveTo>
                  <a:lnTo>
                    <a:pt x="5432430" y="67609"/>
                  </a:lnTo>
                  <a:lnTo>
                    <a:pt x="5432430" y="241397"/>
                  </a:lnTo>
                  <a:lnTo>
                    <a:pt x="5225271" y="241397"/>
                  </a:lnTo>
                  <a:lnTo>
                    <a:pt x="5225271" y="725924"/>
                  </a:lnTo>
                  <a:lnTo>
                    <a:pt x="5010744" y="725924"/>
                  </a:lnTo>
                  <a:lnTo>
                    <a:pt x="5010744" y="241397"/>
                  </a:lnTo>
                  <a:lnTo>
                    <a:pt x="4803586" y="241397"/>
                  </a:lnTo>
                  <a:close/>
                  <a:moveTo>
                    <a:pt x="4131249" y="67609"/>
                  </a:moveTo>
                  <a:lnTo>
                    <a:pt x="4345343" y="67609"/>
                  </a:lnTo>
                  <a:lnTo>
                    <a:pt x="4345343" y="443356"/>
                  </a:lnTo>
                  <a:cubicBezTo>
                    <a:pt x="4345343" y="484442"/>
                    <a:pt x="4353975" y="514143"/>
                    <a:pt x="4371238" y="532461"/>
                  </a:cubicBezTo>
                  <a:cubicBezTo>
                    <a:pt x="4388501" y="550778"/>
                    <a:pt x="4414829" y="559937"/>
                    <a:pt x="4450223" y="559937"/>
                  </a:cubicBezTo>
                  <a:cubicBezTo>
                    <a:pt x="4485512" y="559937"/>
                    <a:pt x="4511742" y="550758"/>
                    <a:pt x="4528913" y="532400"/>
                  </a:cubicBezTo>
                  <a:cubicBezTo>
                    <a:pt x="4546083" y="514042"/>
                    <a:pt x="4554669" y="484360"/>
                    <a:pt x="4554669" y="443356"/>
                  </a:cubicBezTo>
                  <a:lnTo>
                    <a:pt x="4554669" y="67609"/>
                  </a:lnTo>
                  <a:lnTo>
                    <a:pt x="4765729" y="67609"/>
                  </a:lnTo>
                  <a:lnTo>
                    <a:pt x="4765729" y="426453"/>
                  </a:lnTo>
                  <a:cubicBezTo>
                    <a:pt x="4765729" y="527582"/>
                    <a:pt x="4740103" y="604220"/>
                    <a:pt x="4688853" y="656369"/>
                  </a:cubicBezTo>
                  <a:cubicBezTo>
                    <a:pt x="4637603" y="708518"/>
                    <a:pt x="4558059" y="734592"/>
                    <a:pt x="4450223" y="734592"/>
                  </a:cubicBezTo>
                  <a:cubicBezTo>
                    <a:pt x="4340490" y="734592"/>
                    <a:pt x="4259894" y="708639"/>
                    <a:pt x="4208436" y="656735"/>
                  </a:cubicBezTo>
                  <a:cubicBezTo>
                    <a:pt x="4156979" y="604830"/>
                    <a:pt x="4131249" y="528069"/>
                    <a:pt x="4131249" y="426453"/>
                  </a:cubicBezTo>
                  <a:close/>
                  <a:moveTo>
                    <a:pt x="2163325" y="67609"/>
                  </a:moveTo>
                  <a:lnTo>
                    <a:pt x="2462851" y="67609"/>
                  </a:lnTo>
                  <a:lnTo>
                    <a:pt x="2674168" y="725924"/>
                  </a:lnTo>
                  <a:lnTo>
                    <a:pt x="2466521" y="725924"/>
                  </a:lnTo>
                  <a:lnTo>
                    <a:pt x="2422315" y="579873"/>
                  </a:lnTo>
                  <a:lnTo>
                    <a:pt x="2202561" y="579873"/>
                  </a:lnTo>
                  <a:lnTo>
                    <a:pt x="2158355" y="725924"/>
                  </a:lnTo>
                  <a:lnTo>
                    <a:pt x="1952577" y="725924"/>
                  </a:lnTo>
                  <a:close/>
                  <a:moveTo>
                    <a:pt x="269686" y="67609"/>
                  </a:moveTo>
                  <a:lnTo>
                    <a:pt x="898531" y="67609"/>
                  </a:lnTo>
                  <a:lnTo>
                    <a:pt x="898531" y="241397"/>
                  </a:lnTo>
                  <a:lnTo>
                    <a:pt x="691372" y="241397"/>
                  </a:lnTo>
                  <a:lnTo>
                    <a:pt x="691372" y="725924"/>
                  </a:lnTo>
                  <a:lnTo>
                    <a:pt x="476845" y="725924"/>
                  </a:lnTo>
                  <a:lnTo>
                    <a:pt x="476845" y="241397"/>
                  </a:lnTo>
                  <a:lnTo>
                    <a:pt x="269686" y="241397"/>
                  </a:lnTo>
                  <a:close/>
                  <a:moveTo>
                    <a:pt x="0" y="67609"/>
                  </a:moveTo>
                  <a:lnTo>
                    <a:pt x="214093" y="67609"/>
                  </a:lnTo>
                  <a:lnTo>
                    <a:pt x="214093" y="725924"/>
                  </a:lnTo>
                  <a:lnTo>
                    <a:pt x="0" y="725924"/>
                  </a:lnTo>
                  <a:close/>
                  <a:moveTo>
                    <a:pt x="6635800" y="58941"/>
                  </a:moveTo>
                  <a:cubicBezTo>
                    <a:pt x="6708762" y="58941"/>
                    <a:pt x="6772245" y="72220"/>
                    <a:pt x="6826250" y="98779"/>
                  </a:cubicBezTo>
                  <a:cubicBezTo>
                    <a:pt x="6880254" y="125337"/>
                    <a:pt x="6921748" y="164033"/>
                    <a:pt x="6950734" y="214865"/>
                  </a:cubicBezTo>
                  <a:cubicBezTo>
                    <a:pt x="6979718" y="265698"/>
                    <a:pt x="6994211" y="326260"/>
                    <a:pt x="6994211" y="396550"/>
                  </a:cubicBezTo>
                  <a:cubicBezTo>
                    <a:pt x="6994211" y="467074"/>
                    <a:pt x="6979621" y="527794"/>
                    <a:pt x="6950442" y="578708"/>
                  </a:cubicBezTo>
                  <a:cubicBezTo>
                    <a:pt x="6921263" y="629622"/>
                    <a:pt x="6879725" y="668331"/>
                    <a:pt x="6825827" y="694835"/>
                  </a:cubicBezTo>
                  <a:cubicBezTo>
                    <a:pt x="6771928" y="721340"/>
                    <a:pt x="6708586" y="734592"/>
                    <a:pt x="6635800" y="734592"/>
                  </a:cubicBezTo>
                  <a:cubicBezTo>
                    <a:pt x="6562634" y="734592"/>
                    <a:pt x="6499175" y="721413"/>
                    <a:pt x="6445424" y="695055"/>
                  </a:cubicBezTo>
                  <a:cubicBezTo>
                    <a:pt x="6391673" y="668698"/>
                    <a:pt x="6350229" y="630174"/>
                    <a:pt x="6321093" y="579483"/>
                  </a:cubicBezTo>
                  <a:cubicBezTo>
                    <a:pt x="6291956" y="528793"/>
                    <a:pt x="6277388" y="467815"/>
                    <a:pt x="6277388" y="396550"/>
                  </a:cubicBezTo>
                  <a:cubicBezTo>
                    <a:pt x="6277388" y="325524"/>
                    <a:pt x="6291858" y="264705"/>
                    <a:pt x="6320798" y="214094"/>
                  </a:cubicBezTo>
                  <a:cubicBezTo>
                    <a:pt x="6349738" y="163482"/>
                    <a:pt x="6391140" y="124970"/>
                    <a:pt x="6445005" y="98559"/>
                  </a:cubicBezTo>
                  <a:cubicBezTo>
                    <a:pt x="6498868" y="72147"/>
                    <a:pt x="6562467" y="58941"/>
                    <a:pt x="6635800" y="58941"/>
                  </a:cubicBezTo>
                  <a:close/>
                  <a:moveTo>
                    <a:pt x="6063047" y="58941"/>
                  </a:moveTo>
                  <a:cubicBezTo>
                    <a:pt x="6115880" y="58941"/>
                    <a:pt x="6167598" y="64130"/>
                    <a:pt x="6218200" y="74509"/>
                  </a:cubicBezTo>
                  <a:lnTo>
                    <a:pt x="6218200" y="247031"/>
                  </a:lnTo>
                  <a:cubicBezTo>
                    <a:pt x="6167624" y="238941"/>
                    <a:pt x="6121541" y="234896"/>
                    <a:pt x="6079950" y="234896"/>
                  </a:cubicBezTo>
                  <a:cubicBezTo>
                    <a:pt x="6009822" y="234896"/>
                    <a:pt x="5959208" y="248059"/>
                    <a:pt x="5928108" y="274385"/>
                  </a:cubicBezTo>
                  <a:cubicBezTo>
                    <a:pt x="5897008" y="300711"/>
                    <a:pt x="5881458" y="341433"/>
                    <a:pt x="5881458" y="396550"/>
                  </a:cubicBezTo>
                  <a:cubicBezTo>
                    <a:pt x="5881458" y="452312"/>
                    <a:pt x="5896507" y="493267"/>
                    <a:pt x="5926605" y="519415"/>
                  </a:cubicBezTo>
                  <a:cubicBezTo>
                    <a:pt x="5956703" y="545563"/>
                    <a:pt x="6005651" y="558637"/>
                    <a:pt x="6073449" y="558637"/>
                  </a:cubicBezTo>
                  <a:cubicBezTo>
                    <a:pt x="6114449" y="558637"/>
                    <a:pt x="6162699" y="552858"/>
                    <a:pt x="6218200" y="541301"/>
                  </a:cubicBezTo>
                  <a:lnTo>
                    <a:pt x="6218200" y="714615"/>
                  </a:lnTo>
                  <a:cubicBezTo>
                    <a:pt x="6191506" y="721202"/>
                    <a:pt x="6164618" y="726178"/>
                    <a:pt x="6137536" y="729544"/>
                  </a:cubicBezTo>
                  <a:cubicBezTo>
                    <a:pt x="6110453" y="732909"/>
                    <a:pt x="6083746" y="734592"/>
                    <a:pt x="6057413" y="734592"/>
                  </a:cubicBezTo>
                  <a:cubicBezTo>
                    <a:pt x="5926367" y="734592"/>
                    <a:pt x="5827081" y="706468"/>
                    <a:pt x="5759554" y="650220"/>
                  </a:cubicBezTo>
                  <a:cubicBezTo>
                    <a:pt x="5692027" y="593972"/>
                    <a:pt x="5658263" y="509993"/>
                    <a:pt x="5658264" y="398283"/>
                  </a:cubicBezTo>
                  <a:cubicBezTo>
                    <a:pt x="5658263" y="327442"/>
                    <a:pt x="5673768" y="266576"/>
                    <a:pt x="5704778" y="215685"/>
                  </a:cubicBezTo>
                  <a:cubicBezTo>
                    <a:pt x="5735788" y="164793"/>
                    <a:pt x="5781576" y="125947"/>
                    <a:pt x="5842142" y="99144"/>
                  </a:cubicBezTo>
                  <a:cubicBezTo>
                    <a:pt x="5902707" y="72342"/>
                    <a:pt x="5976342" y="58941"/>
                    <a:pt x="6063047" y="58941"/>
                  </a:cubicBezTo>
                  <a:close/>
                  <a:moveTo>
                    <a:pt x="3711626" y="58941"/>
                  </a:moveTo>
                  <a:cubicBezTo>
                    <a:pt x="3784588" y="58941"/>
                    <a:pt x="3848071" y="72220"/>
                    <a:pt x="3902076" y="98779"/>
                  </a:cubicBezTo>
                  <a:cubicBezTo>
                    <a:pt x="3956080" y="125337"/>
                    <a:pt x="3997574" y="164033"/>
                    <a:pt x="4026560" y="214865"/>
                  </a:cubicBezTo>
                  <a:cubicBezTo>
                    <a:pt x="4055545" y="265698"/>
                    <a:pt x="4070037" y="326260"/>
                    <a:pt x="4070037" y="396550"/>
                  </a:cubicBezTo>
                  <a:cubicBezTo>
                    <a:pt x="4070037" y="467074"/>
                    <a:pt x="4055448" y="527794"/>
                    <a:pt x="4026268" y="578708"/>
                  </a:cubicBezTo>
                  <a:cubicBezTo>
                    <a:pt x="3997090" y="629622"/>
                    <a:pt x="3955551" y="668331"/>
                    <a:pt x="3901653" y="694835"/>
                  </a:cubicBezTo>
                  <a:cubicBezTo>
                    <a:pt x="3847755" y="721340"/>
                    <a:pt x="3784412" y="734592"/>
                    <a:pt x="3711626" y="734592"/>
                  </a:cubicBezTo>
                  <a:cubicBezTo>
                    <a:pt x="3638459" y="734592"/>
                    <a:pt x="3575001" y="721413"/>
                    <a:pt x="3521250" y="695055"/>
                  </a:cubicBezTo>
                  <a:cubicBezTo>
                    <a:pt x="3467499" y="668698"/>
                    <a:pt x="3426055" y="630174"/>
                    <a:pt x="3396919" y="579483"/>
                  </a:cubicBezTo>
                  <a:cubicBezTo>
                    <a:pt x="3367782" y="528793"/>
                    <a:pt x="3353214" y="467815"/>
                    <a:pt x="3353214" y="396550"/>
                  </a:cubicBezTo>
                  <a:cubicBezTo>
                    <a:pt x="3353214" y="325524"/>
                    <a:pt x="3367684" y="264705"/>
                    <a:pt x="3396624" y="214094"/>
                  </a:cubicBezTo>
                  <a:cubicBezTo>
                    <a:pt x="3425564" y="163482"/>
                    <a:pt x="3466966" y="124970"/>
                    <a:pt x="3520830" y="98559"/>
                  </a:cubicBezTo>
                  <a:cubicBezTo>
                    <a:pt x="3574694" y="72147"/>
                    <a:pt x="3638293" y="58941"/>
                    <a:pt x="3711626" y="58941"/>
                  </a:cubicBezTo>
                  <a:close/>
                  <a:moveTo>
                    <a:pt x="2979839" y="58941"/>
                  </a:moveTo>
                  <a:cubicBezTo>
                    <a:pt x="3086439" y="58941"/>
                    <a:pt x="3164951" y="74971"/>
                    <a:pt x="3215375" y="107030"/>
                  </a:cubicBezTo>
                  <a:cubicBezTo>
                    <a:pt x="3265799" y="139089"/>
                    <a:pt x="3291011" y="187490"/>
                    <a:pt x="3291011" y="252232"/>
                  </a:cubicBezTo>
                  <a:cubicBezTo>
                    <a:pt x="3291011" y="274854"/>
                    <a:pt x="3286625" y="295862"/>
                    <a:pt x="3277850" y="315256"/>
                  </a:cubicBezTo>
                  <a:cubicBezTo>
                    <a:pt x="3269077" y="334650"/>
                    <a:pt x="3256982" y="351138"/>
                    <a:pt x="3241568" y="364719"/>
                  </a:cubicBezTo>
                  <a:cubicBezTo>
                    <a:pt x="3226154" y="378301"/>
                    <a:pt x="3210419" y="385191"/>
                    <a:pt x="3194366" y="385390"/>
                  </a:cubicBezTo>
                  <a:cubicBezTo>
                    <a:pt x="3226138" y="389096"/>
                    <a:pt x="3253006" y="403852"/>
                    <a:pt x="3274969" y="429656"/>
                  </a:cubicBezTo>
                  <a:cubicBezTo>
                    <a:pt x="3296932" y="455461"/>
                    <a:pt x="3307914" y="489642"/>
                    <a:pt x="3307914" y="532200"/>
                  </a:cubicBezTo>
                  <a:cubicBezTo>
                    <a:pt x="3307914" y="576108"/>
                    <a:pt x="3296043" y="613054"/>
                    <a:pt x="3272301" y="643039"/>
                  </a:cubicBezTo>
                  <a:cubicBezTo>
                    <a:pt x="3248560" y="673024"/>
                    <a:pt x="3210071" y="695779"/>
                    <a:pt x="3156837" y="711304"/>
                  </a:cubicBezTo>
                  <a:cubicBezTo>
                    <a:pt x="3103603" y="726829"/>
                    <a:pt x="3033480" y="734592"/>
                    <a:pt x="2946469" y="734592"/>
                  </a:cubicBezTo>
                  <a:cubicBezTo>
                    <a:pt x="2917413" y="734592"/>
                    <a:pt x="2882981" y="733206"/>
                    <a:pt x="2843173" y="730434"/>
                  </a:cubicBezTo>
                  <a:cubicBezTo>
                    <a:pt x="2803364" y="727662"/>
                    <a:pt x="2766865" y="723929"/>
                    <a:pt x="2733675" y="719234"/>
                  </a:cubicBezTo>
                  <a:lnTo>
                    <a:pt x="2733675" y="88072"/>
                  </a:lnTo>
                  <a:cubicBezTo>
                    <a:pt x="2771533" y="78931"/>
                    <a:pt x="2812789" y="71790"/>
                    <a:pt x="2857444" y="66650"/>
                  </a:cubicBezTo>
                  <a:cubicBezTo>
                    <a:pt x="2902099" y="61511"/>
                    <a:pt x="2942897" y="58941"/>
                    <a:pt x="2979839" y="58941"/>
                  </a:cubicBezTo>
                  <a:close/>
                  <a:moveTo>
                    <a:pt x="1525586" y="58941"/>
                  </a:moveTo>
                  <a:cubicBezTo>
                    <a:pt x="1589502" y="58941"/>
                    <a:pt x="1649453" y="66139"/>
                    <a:pt x="1705441" y="80536"/>
                  </a:cubicBezTo>
                  <a:lnTo>
                    <a:pt x="1705441" y="250065"/>
                  </a:lnTo>
                  <a:cubicBezTo>
                    <a:pt x="1677497" y="243636"/>
                    <a:pt x="1649000" y="238490"/>
                    <a:pt x="1619949" y="234625"/>
                  </a:cubicBezTo>
                  <a:cubicBezTo>
                    <a:pt x="1590899" y="230761"/>
                    <a:pt x="1562478" y="228829"/>
                    <a:pt x="1534687" y="228829"/>
                  </a:cubicBezTo>
                  <a:cubicBezTo>
                    <a:pt x="1490378" y="228829"/>
                    <a:pt x="1460304" y="232377"/>
                    <a:pt x="1444464" y="239474"/>
                  </a:cubicBezTo>
                  <a:cubicBezTo>
                    <a:pt x="1428625" y="246571"/>
                    <a:pt x="1420706" y="255446"/>
                    <a:pt x="1420706" y="266100"/>
                  </a:cubicBezTo>
                  <a:cubicBezTo>
                    <a:pt x="1420706" y="271811"/>
                    <a:pt x="1421841" y="276368"/>
                    <a:pt x="1424112" y="279772"/>
                  </a:cubicBezTo>
                  <a:cubicBezTo>
                    <a:pt x="1426383" y="283176"/>
                    <a:pt x="1431130" y="286526"/>
                    <a:pt x="1438353" y="289821"/>
                  </a:cubicBezTo>
                  <a:cubicBezTo>
                    <a:pt x="1445576" y="293117"/>
                    <a:pt x="1456795" y="296564"/>
                    <a:pt x="1472008" y="300162"/>
                  </a:cubicBezTo>
                  <a:lnTo>
                    <a:pt x="1534376" y="314172"/>
                  </a:lnTo>
                  <a:cubicBezTo>
                    <a:pt x="1605623" y="329463"/>
                    <a:pt x="1658085" y="353644"/>
                    <a:pt x="1691763" y="386717"/>
                  </a:cubicBezTo>
                  <a:cubicBezTo>
                    <a:pt x="1725441" y="419790"/>
                    <a:pt x="1742279" y="463084"/>
                    <a:pt x="1742279" y="516598"/>
                  </a:cubicBezTo>
                  <a:cubicBezTo>
                    <a:pt x="1742279" y="561291"/>
                    <a:pt x="1730120" y="600102"/>
                    <a:pt x="1705801" y="633030"/>
                  </a:cubicBezTo>
                  <a:cubicBezTo>
                    <a:pt x="1681481" y="665959"/>
                    <a:pt x="1646879" y="691118"/>
                    <a:pt x="1601994" y="708507"/>
                  </a:cubicBezTo>
                  <a:cubicBezTo>
                    <a:pt x="1557109" y="725897"/>
                    <a:pt x="1504192" y="734592"/>
                    <a:pt x="1443242" y="734592"/>
                  </a:cubicBezTo>
                  <a:cubicBezTo>
                    <a:pt x="1366894" y="734592"/>
                    <a:pt x="1295096" y="724055"/>
                    <a:pt x="1227849" y="702982"/>
                  </a:cubicBezTo>
                  <a:lnTo>
                    <a:pt x="1227849" y="533067"/>
                  </a:lnTo>
                  <a:cubicBezTo>
                    <a:pt x="1262957" y="542719"/>
                    <a:pt x="1299749" y="550405"/>
                    <a:pt x="1338224" y="556124"/>
                  </a:cubicBezTo>
                  <a:cubicBezTo>
                    <a:pt x="1376698" y="561844"/>
                    <a:pt x="1411849" y="564704"/>
                    <a:pt x="1443676" y="564704"/>
                  </a:cubicBezTo>
                  <a:cubicBezTo>
                    <a:pt x="1477958" y="564704"/>
                    <a:pt x="1501047" y="561455"/>
                    <a:pt x="1512943" y="554956"/>
                  </a:cubicBezTo>
                  <a:cubicBezTo>
                    <a:pt x="1524839" y="548458"/>
                    <a:pt x="1530786" y="539572"/>
                    <a:pt x="1530786" y="528299"/>
                  </a:cubicBezTo>
                  <a:cubicBezTo>
                    <a:pt x="1530786" y="522137"/>
                    <a:pt x="1529386" y="517063"/>
                    <a:pt x="1526585" y="513077"/>
                  </a:cubicBezTo>
                  <a:cubicBezTo>
                    <a:pt x="1523783" y="509090"/>
                    <a:pt x="1517833" y="505175"/>
                    <a:pt x="1508735" y="501331"/>
                  </a:cubicBezTo>
                  <a:cubicBezTo>
                    <a:pt x="1499636" y="497487"/>
                    <a:pt x="1483150" y="492933"/>
                    <a:pt x="1459277" y="487669"/>
                  </a:cubicBezTo>
                  <a:lnTo>
                    <a:pt x="1402775" y="474972"/>
                  </a:lnTo>
                  <a:cubicBezTo>
                    <a:pt x="1338150" y="460960"/>
                    <a:pt x="1289734" y="437622"/>
                    <a:pt x="1257526" y="404960"/>
                  </a:cubicBezTo>
                  <a:cubicBezTo>
                    <a:pt x="1225317" y="372298"/>
                    <a:pt x="1209213" y="328901"/>
                    <a:pt x="1209213" y="274768"/>
                  </a:cubicBezTo>
                  <a:cubicBezTo>
                    <a:pt x="1209213" y="204965"/>
                    <a:pt x="1235981" y="151543"/>
                    <a:pt x="1289518" y="114502"/>
                  </a:cubicBezTo>
                  <a:cubicBezTo>
                    <a:pt x="1343055" y="77461"/>
                    <a:pt x="1421744" y="58941"/>
                    <a:pt x="1525586" y="58941"/>
                  </a:cubicBezTo>
                  <a:close/>
                  <a:moveTo>
                    <a:pt x="1049145" y="0"/>
                  </a:moveTo>
                  <a:cubicBezTo>
                    <a:pt x="1091929" y="0"/>
                    <a:pt x="1124439" y="12828"/>
                    <a:pt x="1146674" y="38483"/>
                  </a:cubicBezTo>
                  <a:cubicBezTo>
                    <a:pt x="1168910" y="64139"/>
                    <a:pt x="1180029" y="101295"/>
                    <a:pt x="1180029" y="149952"/>
                  </a:cubicBezTo>
                  <a:cubicBezTo>
                    <a:pt x="1180029" y="189973"/>
                    <a:pt x="1172029" y="230353"/>
                    <a:pt x="1156030" y="271094"/>
                  </a:cubicBezTo>
                  <a:cubicBezTo>
                    <a:pt x="1140030" y="311835"/>
                    <a:pt x="1117408" y="349030"/>
                    <a:pt x="1088164" y="382681"/>
                  </a:cubicBezTo>
                  <a:lnTo>
                    <a:pt x="967668" y="382681"/>
                  </a:lnTo>
                  <a:cubicBezTo>
                    <a:pt x="983455" y="345536"/>
                    <a:pt x="995650" y="315469"/>
                    <a:pt x="1004252" y="292479"/>
                  </a:cubicBezTo>
                  <a:cubicBezTo>
                    <a:pt x="1012855" y="269489"/>
                    <a:pt x="1018429" y="249780"/>
                    <a:pt x="1020975" y="233352"/>
                  </a:cubicBezTo>
                  <a:cubicBezTo>
                    <a:pt x="993311" y="229786"/>
                    <a:pt x="969926" y="217667"/>
                    <a:pt x="950820" y="196995"/>
                  </a:cubicBezTo>
                  <a:cubicBezTo>
                    <a:pt x="931715" y="176323"/>
                    <a:pt x="922163" y="149808"/>
                    <a:pt x="922163" y="117448"/>
                  </a:cubicBezTo>
                  <a:cubicBezTo>
                    <a:pt x="922163" y="80994"/>
                    <a:pt x="933483" y="52306"/>
                    <a:pt x="956123" y="31383"/>
                  </a:cubicBezTo>
                  <a:cubicBezTo>
                    <a:pt x="978763" y="10461"/>
                    <a:pt x="1009770" y="0"/>
                    <a:pt x="1049145" y="0"/>
                  </a:cubicBezTo>
                  <a:close/>
                </a:path>
              </a:pathLst>
            </a:cu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4A39A271-86B7-F001-4356-6FA9FB243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724" y="5485417"/>
            <a:ext cx="4424518" cy="1655762"/>
          </a:xfrm>
        </p:spPr>
        <p:txBody>
          <a:bodyPr>
            <a:normAutofit/>
          </a:bodyPr>
          <a:lstStyle/>
          <a:p>
            <a:pPr algn="l"/>
            <a:r>
              <a:rPr lang="en-US" sz="2000" u="none" strike="noStrike" dirty="0">
                <a:solidFill>
                  <a:schemeClr val="bg1"/>
                </a:solidFill>
                <a:effectLst/>
                <a:latin typeface="Avenir Next Medium" panose="020B0503020202020204" pitchFamily="34" charset="0"/>
              </a:rPr>
              <a:t>How to Effectively Advocate for Your Community College with Legislators and Community Stakeholders</a:t>
            </a:r>
            <a:endParaRPr lang="en-US" sz="2000" dirty="0">
              <a:solidFill>
                <a:schemeClr val="bg1"/>
              </a:solidFill>
              <a:latin typeface="Avenir Next Medium" panose="020B0503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32D0F5B-3369-142D-0029-816627850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83" y="5440117"/>
            <a:ext cx="35179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32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35D0C1-E9BB-1EC7-88CC-6C281D314FED}"/>
              </a:ext>
            </a:extLst>
          </p:cNvPr>
          <p:cNvSpPr txBox="1"/>
          <p:nvPr/>
        </p:nvSpPr>
        <p:spPr>
          <a:xfrm>
            <a:off x="5958348" y="619432"/>
            <a:ext cx="57666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Online Calendars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204E86-932A-E7A7-873B-BA0D898A863D}"/>
              </a:ext>
            </a:extLst>
          </p:cNvPr>
          <p:cNvSpPr txBox="1"/>
          <p:nvPr/>
        </p:nvSpPr>
        <p:spPr>
          <a:xfrm>
            <a:off x="5958348" y="1727427"/>
            <a:ext cx="60173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U.S. Senate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 Condensed" panose="020B0506020202020204" pitchFamily="34" charset="0"/>
                <a:hlinkClick r:id="rId2"/>
              </a:rPr>
              <a:t>www.senate.gov/legislative/resources/pdf/2023_calendar.pdf</a:t>
            </a:r>
            <a:endParaRPr lang="en-US" dirty="0">
              <a:latin typeface="Avenir Next Condensed" panose="020B0506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U.S. House of Representatives</a:t>
            </a:r>
          </a:p>
          <a:p>
            <a:endParaRPr lang="en-US" b="1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 Condensed" panose="020B0506020202020204" pitchFamily="34" charset="0"/>
                <a:hlinkClick r:id="rId3"/>
              </a:rPr>
              <a:t>https://www.house.gov/legislative-activity</a:t>
            </a:r>
            <a:r>
              <a:rPr lang="en-US" dirty="0">
                <a:latin typeface="Avenir Next Condensed" panose="020B0506020202020204" pitchFamily="34" charset="0"/>
              </a:rPr>
              <a:t>  </a:t>
            </a:r>
            <a:r>
              <a:rPr lang="en-US" dirty="0"/>
              <a:t>or</a:t>
            </a:r>
          </a:p>
          <a:p>
            <a:r>
              <a:rPr lang="en-US" dirty="0">
                <a:latin typeface="Avenir Next Condensed" panose="020B0506020202020204" pitchFamily="34" charset="0"/>
                <a:hlinkClick r:id="rId4"/>
              </a:rPr>
              <a:t>www.majorityleader.gov/uploadedfiles/118th_house_calendar_- _monthly_-_revised.pdf</a:t>
            </a:r>
            <a:endParaRPr lang="en-US" dirty="0">
              <a:latin typeface="Avenir Next Condensed" panose="020B0506020202020204" pitchFamily="34" charset="0"/>
            </a:endParaRPr>
          </a:p>
          <a:p>
            <a:endParaRPr lang="en-US" dirty="0"/>
          </a:p>
          <a:p>
            <a:r>
              <a:rPr lang="en-US" b="1" dirty="0"/>
              <a:t>Note</a:t>
            </a:r>
            <a:r>
              <a:rPr lang="en-US" dirty="0"/>
              <a:t> – </a:t>
            </a:r>
            <a:r>
              <a:rPr lang="en-US" i="1" dirty="0"/>
              <a:t>Check your State’s official website(s) for House and Senate schedules.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2C9A79-4C00-EFAA-1ABC-69FD8EA16880}"/>
              </a:ext>
            </a:extLst>
          </p:cNvPr>
          <p:cNvGrpSpPr/>
          <p:nvPr/>
        </p:nvGrpSpPr>
        <p:grpSpPr>
          <a:xfrm>
            <a:off x="-2632991" y="0"/>
            <a:ext cx="8396409" cy="6972532"/>
            <a:chOff x="-3202618" y="-386136"/>
            <a:chExt cx="9204333" cy="7643446"/>
          </a:xfrm>
        </p:grpSpPr>
        <p:pic>
          <p:nvPicPr>
            <p:cNvPr id="5" name="Picture 4" descr="A person holding a tablet with a calendar on it&#10;&#10;Description automatically generated">
              <a:extLst>
                <a:ext uri="{FF2B5EF4-FFF2-40B4-BE49-F238E27FC236}">
                  <a16:creationId xmlns:a16="http://schemas.microsoft.com/office/drawing/2014/main" id="{ED2795C6-D57B-20D6-69F2-4B214A1981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25819"/>
            <a:stretch/>
          </p:blipFill>
          <p:spPr>
            <a:xfrm>
              <a:off x="-3202618" y="-386136"/>
              <a:ext cx="8513454" cy="7643446"/>
            </a:xfrm>
            <a:prstGeom prst="rect">
              <a:avLst/>
            </a:prstGeom>
          </p:spPr>
        </p:pic>
        <p:pic>
          <p:nvPicPr>
            <p:cNvPr id="11" name="Picture 10" descr="A person holding a tablet with a calendar on it&#10;&#10;Description automatically generated">
              <a:extLst>
                <a:ext uri="{FF2B5EF4-FFF2-40B4-BE49-F238E27FC236}">
                  <a16:creationId xmlns:a16="http://schemas.microsoft.com/office/drawing/2014/main" id="{48282E29-4130-F11A-472D-4FFDEA4AD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73718" t="1834" r="19785" b="2918"/>
            <a:stretch>
              <a:fillRect/>
            </a:stretch>
          </p:blipFill>
          <p:spPr>
            <a:xfrm>
              <a:off x="5256098" y="-243805"/>
              <a:ext cx="745617" cy="7280180"/>
            </a:xfrm>
            <a:custGeom>
              <a:avLst/>
              <a:gdLst/>
              <a:ahLst/>
              <a:cxnLst/>
              <a:rect l="l" t="t" r="r" b="b"/>
              <a:pathLst>
                <a:path w="745617" h="7280180">
                  <a:moveTo>
                    <a:pt x="9811" y="6688592"/>
                  </a:moveTo>
                  <a:lnTo>
                    <a:pt x="735806" y="6688592"/>
                  </a:lnTo>
                  <a:lnTo>
                    <a:pt x="735806" y="7275276"/>
                  </a:lnTo>
                  <a:lnTo>
                    <a:pt x="566081" y="7275276"/>
                  </a:lnTo>
                  <a:lnTo>
                    <a:pt x="566081" y="6908353"/>
                  </a:lnTo>
                  <a:lnTo>
                    <a:pt x="465030" y="6908353"/>
                  </a:lnTo>
                  <a:lnTo>
                    <a:pt x="465030" y="7223769"/>
                  </a:lnTo>
                  <a:lnTo>
                    <a:pt x="295304" y="7223769"/>
                  </a:lnTo>
                  <a:lnTo>
                    <a:pt x="295304" y="6908353"/>
                  </a:lnTo>
                  <a:lnTo>
                    <a:pt x="179537" y="6908353"/>
                  </a:lnTo>
                  <a:lnTo>
                    <a:pt x="179537" y="7280180"/>
                  </a:lnTo>
                  <a:lnTo>
                    <a:pt x="9811" y="7280180"/>
                  </a:lnTo>
                  <a:close/>
                  <a:moveTo>
                    <a:pt x="558232" y="5933217"/>
                  </a:moveTo>
                  <a:lnTo>
                    <a:pt x="735806" y="5933217"/>
                  </a:lnTo>
                  <a:lnTo>
                    <a:pt x="735806" y="6625365"/>
                  </a:lnTo>
                  <a:lnTo>
                    <a:pt x="558232" y="6625365"/>
                  </a:lnTo>
                  <a:lnTo>
                    <a:pt x="558232" y="6390888"/>
                  </a:lnTo>
                  <a:lnTo>
                    <a:pt x="9811" y="6390888"/>
                  </a:lnTo>
                  <a:lnTo>
                    <a:pt x="9811" y="6167694"/>
                  </a:lnTo>
                  <a:lnTo>
                    <a:pt x="558232" y="6167694"/>
                  </a:lnTo>
                  <a:close/>
                  <a:moveTo>
                    <a:pt x="343867" y="5436555"/>
                  </a:moveTo>
                  <a:lnTo>
                    <a:pt x="343867" y="5598433"/>
                  </a:lnTo>
                  <a:lnTo>
                    <a:pt x="611210" y="5517494"/>
                  </a:lnTo>
                  <a:close/>
                  <a:moveTo>
                    <a:pt x="9811" y="5120158"/>
                  </a:moveTo>
                  <a:lnTo>
                    <a:pt x="735806" y="5356107"/>
                  </a:lnTo>
                  <a:lnTo>
                    <a:pt x="735806" y="5680843"/>
                  </a:lnTo>
                  <a:lnTo>
                    <a:pt x="9811" y="5917282"/>
                  </a:lnTo>
                  <a:lnTo>
                    <a:pt x="9811" y="5699484"/>
                  </a:lnTo>
                  <a:lnTo>
                    <a:pt x="175122" y="5649448"/>
                  </a:lnTo>
                  <a:lnTo>
                    <a:pt x="175122" y="5386030"/>
                  </a:lnTo>
                  <a:lnTo>
                    <a:pt x="9811" y="5335995"/>
                  </a:lnTo>
                  <a:close/>
                  <a:moveTo>
                    <a:pt x="9811" y="4345443"/>
                  </a:moveTo>
                  <a:lnTo>
                    <a:pt x="735806" y="4345443"/>
                  </a:lnTo>
                  <a:lnTo>
                    <a:pt x="735806" y="4568147"/>
                  </a:lnTo>
                  <a:lnTo>
                    <a:pt x="327189" y="4851187"/>
                  </a:lnTo>
                  <a:lnTo>
                    <a:pt x="735806" y="4851187"/>
                  </a:lnTo>
                  <a:lnTo>
                    <a:pt x="735806" y="5060646"/>
                  </a:lnTo>
                  <a:lnTo>
                    <a:pt x="9811" y="5060646"/>
                  </a:lnTo>
                  <a:lnTo>
                    <a:pt x="9811" y="4837943"/>
                  </a:lnTo>
                  <a:lnTo>
                    <a:pt x="418429" y="4554903"/>
                  </a:lnTo>
                  <a:lnTo>
                    <a:pt x="9811" y="4554903"/>
                  </a:lnTo>
                  <a:close/>
                  <a:moveTo>
                    <a:pt x="9811" y="4002543"/>
                  </a:moveTo>
                  <a:lnTo>
                    <a:pt x="735806" y="4002543"/>
                  </a:lnTo>
                  <a:lnTo>
                    <a:pt x="735806" y="4225247"/>
                  </a:lnTo>
                  <a:lnTo>
                    <a:pt x="9811" y="4225247"/>
                  </a:lnTo>
                  <a:close/>
                  <a:moveTo>
                    <a:pt x="180027" y="3396572"/>
                  </a:moveTo>
                  <a:cubicBezTo>
                    <a:pt x="178719" y="3411942"/>
                    <a:pt x="178065" y="3435161"/>
                    <a:pt x="178065" y="3466228"/>
                  </a:cubicBezTo>
                  <a:cubicBezTo>
                    <a:pt x="178065" y="3515282"/>
                    <a:pt x="184606" y="3555016"/>
                    <a:pt x="197687" y="3585429"/>
                  </a:cubicBezTo>
                  <a:cubicBezTo>
                    <a:pt x="210768" y="3615842"/>
                    <a:pt x="231616" y="3638488"/>
                    <a:pt x="260230" y="3653368"/>
                  </a:cubicBezTo>
                  <a:cubicBezTo>
                    <a:pt x="288845" y="3668248"/>
                    <a:pt x="326862" y="3675688"/>
                    <a:pt x="374280" y="3675688"/>
                  </a:cubicBezTo>
                  <a:cubicBezTo>
                    <a:pt x="442629" y="3675688"/>
                    <a:pt x="492091" y="3658519"/>
                    <a:pt x="522668" y="3624181"/>
                  </a:cubicBezTo>
                  <a:cubicBezTo>
                    <a:pt x="553245" y="3589844"/>
                    <a:pt x="568533" y="3537029"/>
                    <a:pt x="568533" y="3465738"/>
                  </a:cubicBezTo>
                  <a:cubicBezTo>
                    <a:pt x="568533" y="3455600"/>
                    <a:pt x="567879" y="3443991"/>
                    <a:pt x="566571" y="3430910"/>
                  </a:cubicBezTo>
                  <a:cubicBezTo>
                    <a:pt x="565263" y="3417829"/>
                    <a:pt x="563791" y="3406383"/>
                    <a:pt x="562156" y="3396572"/>
                  </a:cubicBezTo>
                  <a:close/>
                  <a:moveTo>
                    <a:pt x="15207" y="3173868"/>
                  </a:moveTo>
                  <a:lnTo>
                    <a:pt x="714713" y="3173868"/>
                  </a:lnTo>
                  <a:cubicBezTo>
                    <a:pt x="723543" y="3211803"/>
                    <a:pt x="730574" y="3255951"/>
                    <a:pt x="735806" y="3306313"/>
                  </a:cubicBezTo>
                  <a:cubicBezTo>
                    <a:pt x="741039" y="3356675"/>
                    <a:pt x="743655" y="3405075"/>
                    <a:pt x="743655" y="3451512"/>
                  </a:cubicBezTo>
                  <a:cubicBezTo>
                    <a:pt x="743655" y="3601616"/>
                    <a:pt x="713323" y="3714358"/>
                    <a:pt x="652660" y="3789738"/>
                  </a:cubicBezTo>
                  <a:cubicBezTo>
                    <a:pt x="591997" y="3865117"/>
                    <a:pt x="498713" y="3902807"/>
                    <a:pt x="372809" y="3902807"/>
                  </a:cubicBezTo>
                  <a:cubicBezTo>
                    <a:pt x="285166" y="3902807"/>
                    <a:pt x="214202" y="3884738"/>
                    <a:pt x="159915" y="3848602"/>
                  </a:cubicBezTo>
                  <a:cubicBezTo>
                    <a:pt x="105629" y="3812466"/>
                    <a:pt x="65814" y="3757934"/>
                    <a:pt x="40470" y="3685008"/>
                  </a:cubicBezTo>
                  <a:cubicBezTo>
                    <a:pt x="15125" y="3612081"/>
                    <a:pt x="2453" y="3518880"/>
                    <a:pt x="2453" y="3405402"/>
                  </a:cubicBezTo>
                  <a:cubicBezTo>
                    <a:pt x="2453" y="3369756"/>
                    <a:pt x="3516" y="3330922"/>
                    <a:pt x="5641" y="3288899"/>
                  </a:cubicBezTo>
                  <a:cubicBezTo>
                    <a:pt x="7767" y="3246876"/>
                    <a:pt x="10956" y="3208533"/>
                    <a:pt x="15207" y="3173868"/>
                  </a:cubicBezTo>
                  <a:close/>
                  <a:moveTo>
                    <a:pt x="414995" y="2658732"/>
                  </a:moveTo>
                  <a:cubicBezTo>
                    <a:pt x="412052" y="2681951"/>
                    <a:pt x="410580" y="2705824"/>
                    <a:pt x="410580" y="2730351"/>
                  </a:cubicBezTo>
                  <a:cubicBezTo>
                    <a:pt x="410580" y="2768940"/>
                    <a:pt x="417448" y="2797636"/>
                    <a:pt x="431183" y="2816440"/>
                  </a:cubicBezTo>
                  <a:cubicBezTo>
                    <a:pt x="444918" y="2835244"/>
                    <a:pt x="467809" y="2844646"/>
                    <a:pt x="499858" y="2844646"/>
                  </a:cubicBezTo>
                  <a:cubicBezTo>
                    <a:pt x="530271" y="2844646"/>
                    <a:pt x="552836" y="2834835"/>
                    <a:pt x="567552" y="2815214"/>
                  </a:cubicBezTo>
                  <a:cubicBezTo>
                    <a:pt x="582268" y="2795592"/>
                    <a:pt x="589626" y="2766160"/>
                    <a:pt x="589626" y="2726917"/>
                  </a:cubicBezTo>
                  <a:cubicBezTo>
                    <a:pt x="589626" y="2706314"/>
                    <a:pt x="587501" y="2683586"/>
                    <a:pt x="583249" y="2658732"/>
                  </a:cubicBezTo>
                  <a:close/>
                  <a:moveTo>
                    <a:pt x="9811" y="2440443"/>
                  </a:moveTo>
                  <a:lnTo>
                    <a:pt x="714713" y="2440443"/>
                  </a:lnTo>
                  <a:cubicBezTo>
                    <a:pt x="723870" y="2478705"/>
                    <a:pt x="731310" y="2521873"/>
                    <a:pt x="737033" y="2569945"/>
                  </a:cubicBezTo>
                  <a:cubicBezTo>
                    <a:pt x="742756" y="2618018"/>
                    <a:pt x="745617" y="2662657"/>
                    <a:pt x="745617" y="2703862"/>
                  </a:cubicBezTo>
                  <a:cubicBezTo>
                    <a:pt x="745617" y="2818975"/>
                    <a:pt x="725505" y="2905718"/>
                    <a:pt x="685281" y="2964092"/>
                  </a:cubicBezTo>
                  <a:cubicBezTo>
                    <a:pt x="645057" y="3022466"/>
                    <a:pt x="583249" y="3051653"/>
                    <a:pt x="499858" y="3051653"/>
                  </a:cubicBezTo>
                  <a:cubicBezTo>
                    <a:pt x="451131" y="3051653"/>
                    <a:pt x="409272" y="3040452"/>
                    <a:pt x="374280" y="3018051"/>
                  </a:cubicBezTo>
                  <a:cubicBezTo>
                    <a:pt x="339289" y="2995650"/>
                    <a:pt x="311655" y="2963519"/>
                    <a:pt x="291379" y="2921660"/>
                  </a:cubicBezTo>
                  <a:lnTo>
                    <a:pt x="9811" y="3119838"/>
                  </a:lnTo>
                  <a:lnTo>
                    <a:pt x="9811" y="2877021"/>
                  </a:lnTo>
                  <a:lnTo>
                    <a:pt x="252627" y="2708767"/>
                  </a:lnTo>
                  <a:lnTo>
                    <a:pt x="254099" y="2658732"/>
                  </a:lnTo>
                  <a:lnTo>
                    <a:pt x="9811" y="2658732"/>
                  </a:lnTo>
                  <a:close/>
                  <a:moveTo>
                    <a:pt x="376733" y="1779694"/>
                  </a:moveTo>
                  <a:cubicBezTo>
                    <a:pt x="308058" y="1779694"/>
                    <a:pt x="257287" y="1793920"/>
                    <a:pt x="224421" y="1822371"/>
                  </a:cubicBezTo>
                  <a:cubicBezTo>
                    <a:pt x="191555" y="1850822"/>
                    <a:pt x="175122" y="1892845"/>
                    <a:pt x="175122" y="1948439"/>
                  </a:cubicBezTo>
                  <a:cubicBezTo>
                    <a:pt x="175122" y="2003706"/>
                    <a:pt x="191310" y="2045647"/>
                    <a:pt x="223685" y="2074262"/>
                  </a:cubicBezTo>
                  <a:cubicBezTo>
                    <a:pt x="256061" y="2102876"/>
                    <a:pt x="304461" y="2117184"/>
                    <a:pt x="368884" y="2117184"/>
                  </a:cubicBezTo>
                  <a:cubicBezTo>
                    <a:pt x="436252" y="2117184"/>
                    <a:pt x="486695" y="2102713"/>
                    <a:pt x="520215" y="2073771"/>
                  </a:cubicBezTo>
                  <a:cubicBezTo>
                    <a:pt x="553735" y="2044830"/>
                    <a:pt x="570495" y="2003052"/>
                    <a:pt x="570495" y="1948439"/>
                  </a:cubicBezTo>
                  <a:cubicBezTo>
                    <a:pt x="570495" y="1893826"/>
                    <a:pt x="554471" y="1852048"/>
                    <a:pt x="522423" y="1823107"/>
                  </a:cubicBezTo>
                  <a:cubicBezTo>
                    <a:pt x="490374" y="1794165"/>
                    <a:pt x="441811" y="1779694"/>
                    <a:pt x="376733" y="1779694"/>
                  </a:cubicBezTo>
                  <a:close/>
                  <a:moveTo>
                    <a:pt x="372809" y="1552575"/>
                  </a:moveTo>
                  <a:cubicBezTo>
                    <a:pt x="451622" y="1552575"/>
                    <a:pt x="518907" y="1568518"/>
                    <a:pt x="574665" y="1600403"/>
                  </a:cubicBezTo>
                  <a:cubicBezTo>
                    <a:pt x="630423" y="1632288"/>
                    <a:pt x="672854" y="1677908"/>
                    <a:pt x="701959" y="1737263"/>
                  </a:cubicBezTo>
                  <a:cubicBezTo>
                    <a:pt x="731065" y="1796618"/>
                    <a:pt x="745617" y="1867010"/>
                    <a:pt x="745617" y="1948439"/>
                  </a:cubicBezTo>
                  <a:cubicBezTo>
                    <a:pt x="745617" y="2029541"/>
                    <a:pt x="730983" y="2099851"/>
                    <a:pt x="701714" y="2159370"/>
                  </a:cubicBezTo>
                  <a:cubicBezTo>
                    <a:pt x="672445" y="2218888"/>
                    <a:pt x="629850" y="2264590"/>
                    <a:pt x="573929" y="2296475"/>
                  </a:cubicBezTo>
                  <a:cubicBezTo>
                    <a:pt x="518008" y="2328360"/>
                    <a:pt x="450968" y="2344303"/>
                    <a:pt x="372809" y="2344303"/>
                  </a:cubicBezTo>
                  <a:cubicBezTo>
                    <a:pt x="294650" y="2344303"/>
                    <a:pt x="227610" y="2328278"/>
                    <a:pt x="171688" y="2296230"/>
                  </a:cubicBezTo>
                  <a:cubicBezTo>
                    <a:pt x="115767" y="2264181"/>
                    <a:pt x="73172" y="2218398"/>
                    <a:pt x="43903" y="2158879"/>
                  </a:cubicBezTo>
                  <a:cubicBezTo>
                    <a:pt x="14635" y="2099361"/>
                    <a:pt x="0" y="2029214"/>
                    <a:pt x="0" y="1948439"/>
                  </a:cubicBezTo>
                  <a:cubicBezTo>
                    <a:pt x="0" y="1867337"/>
                    <a:pt x="14553" y="1797108"/>
                    <a:pt x="43658" y="1737753"/>
                  </a:cubicBezTo>
                  <a:cubicBezTo>
                    <a:pt x="72763" y="1678398"/>
                    <a:pt x="115195" y="1632697"/>
                    <a:pt x="170953" y="1600648"/>
                  </a:cubicBezTo>
                  <a:cubicBezTo>
                    <a:pt x="226710" y="1568599"/>
                    <a:pt x="293996" y="1552575"/>
                    <a:pt x="372809" y="1552575"/>
                  </a:cubicBezTo>
                  <a:close/>
                  <a:moveTo>
                    <a:pt x="376733" y="912919"/>
                  </a:moveTo>
                  <a:cubicBezTo>
                    <a:pt x="308058" y="912919"/>
                    <a:pt x="257287" y="927145"/>
                    <a:pt x="224421" y="955596"/>
                  </a:cubicBezTo>
                  <a:cubicBezTo>
                    <a:pt x="191555" y="984047"/>
                    <a:pt x="175122" y="1026070"/>
                    <a:pt x="175122" y="1081664"/>
                  </a:cubicBezTo>
                  <a:cubicBezTo>
                    <a:pt x="175122" y="1136931"/>
                    <a:pt x="191310" y="1178872"/>
                    <a:pt x="223685" y="1207487"/>
                  </a:cubicBezTo>
                  <a:cubicBezTo>
                    <a:pt x="256061" y="1236102"/>
                    <a:pt x="304461" y="1250409"/>
                    <a:pt x="368884" y="1250409"/>
                  </a:cubicBezTo>
                  <a:cubicBezTo>
                    <a:pt x="436252" y="1250409"/>
                    <a:pt x="486695" y="1235938"/>
                    <a:pt x="520215" y="1206996"/>
                  </a:cubicBezTo>
                  <a:cubicBezTo>
                    <a:pt x="553735" y="1178054"/>
                    <a:pt x="570495" y="1136277"/>
                    <a:pt x="570495" y="1081664"/>
                  </a:cubicBezTo>
                  <a:cubicBezTo>
                    <a:pt x="570495" y="1027051"/>
                    <a:pt x="554471" y="985273"/>
                    <a:pt x="522423" y="956332"/>
                  </a:cubicBezTo>
                  <a:cubicBezTo>
                    <a:pt x="490374" y="927390"/>
                    <a:pt x="441811" y="912919"/>
                    <a:pt x="376733" y="912919"/>
                  </a:cubicBezTo>
                  <a:close/>
                  <a:moveTo>
                    <a:pt x="372809" y="685800"/>
                  </a:moveTo>
                  <a:cubicBezTo>
                    <a:pt x="451622" y="685800"/>
                    <a:pt x="518907" y="701743"/>
                    <a:pt x="574665" y="733628"/>
                  </a:cubicBezTo>
                  <a:cubicBezTo>
                    <a:pt x="630423" y="765513"/>
                    <a:pt x="672854" y="811132"/>
                    <a:pt x="701959" y="870488"/>
                  </a:cubicBezTo>
                  <a:cubicBezTo>
                    <a:pt x="731065" y="929843"/>
                    <a:pt x="745617" y="1000235"/>
                    <a:pt x="745617" y="1081664"/>
                  </a:cubicBezTo>
                  <a:cubicBezTo>
                    <a:pt x="745617" y="1162766"/>
                    <a:pt x="730983" y="1233076"/>
                    <a:pt x="701714" y="1292595"/>
                  </a:cubicBezTo>
                  <a:cubicBezTo>
                    <a:pt x="672445" y="1352114"/>
                    <a:pt x="629850" y="1397815"/>
                    <a:pt x="573929" y="1429700"/>
                  </a:cubicBezTo>
                  <a:cubicBezTo>
                    <a:pt x="518008" y="1461585"/>
                    <a:pt x="450968" y="1477528"/>
                    <a:pt x="372809" y="1477528"/>
                  </a:cubicBezTo>
                  <a:cubicBezTo>
                    <a:pt x="294650" y="1477528"/>
                    <a:pt x="227610" y="1461504"/>
                    <a:pt x="171688" y="1429455"/>
                  </a:cubicBezTo>
                  <a:cubicBezTo>
                    <a:pt x="115767" y="1397407"/>
                    <a:pt x="73172" y="1351623"/>
                    <a:pt x="43903" y="1292105"/>
                  </a:cubicBezTo>
                  <a:cubicBezTo>
                    <a:pt x="14635" y="1232586"/>
                    <a:pt x="0" y="1162439"/>
                    <a:pt x="0" y="1081664"/>
                  </a:cubicBezTo>
                  <a:cubicBezTo>
                    <a:pt x="0" y="1000562"/>
                    <a:pt x="14553" y="930333"/>
                    <a:pt x="43658" y="870978"/>
                  </a:cubicBezTo>
                  <a:cubicBezTo>
                    <a:pt x="72763" y="811623"/>
                    <a:pt x="115195" y="765921"/>
                    <a:pt x="170953" y="733873"/>
                  </a:cubicBezTo>
                  <a:cubicBezTo>
                    <a:pt x="226710" y="701825"/>
                    <a:pt x="293996" y="685800"/>
                    <a:pt x="372809" y="685800"/>
                  </a:cubicBezTo>
                  <a:close/>
                  <a:moveTo>
                    <a:pt x="370847" y="0"/>
                  </a:moveTo>
                  <a:cubicBezTo>
                    <a:pt x="449333" y="0"/>
                    <a:pt x="516618" y="17087"/>
                    <a:pt x="572703" y="51262"/>
                  </a:cubicBezTo>
                  <a:cubicBezTo>
                    <a:pt x="628787" y="85435"/>
                    <a:pt x="671628" y="135961"/>
                    <a:pt x="701224" y="202837"/>
                  </a:cubicBezTo>
                  <a:cubicBezTo>
                    <a:pt x="730819" y="269714"/>
                    <a:pt x="745617" y="351552"/>
                    <a:pt x="745617" y="448351"/>
                  </a:cubicBezTo>
                  <a:cubicBezTo>
                    <a:pt x="745617" y="507870"/>
                    <a:pt x="740385" y="563137"/>
                    <a:pt x="729920" y="614153"/>
                  </a:cubicBezTo>
                  <a:lnTo>
                    <a:pt x="551855" y="614153"/>
                  </a:lnTo>
                  <a:cubicBezTo>
                    <a:pt x="561012" y="564118"/>
                    <a:pt x="565590" y="515228"/>
                    <a:pt x="565590" y="467482"/>
                  </a:cubicBezTo>
                  <a:cubicBezTo>
                    <a:pt x="565590" y="385726"/>
                    <a:pt x="549811" y="326207"/>
                    <a:pt x="518253" y="288927"/>
                  </a:cubicBezTo>
                  <a:cubicBezTo>
                    <a:pt x="486695" y="251646"/>
                    <a:pt x="438214" y="233005"/>
                    <a:pt x="372809" y="233005"/>
                  </a:cubicBezTo>
                  <a:cubicBezTo>
                    <a:pt x="307077" y="233005"/>
                    <a:pt x="258513" y="251074"/>
                    <a:pt x="227119" y="287210"/>
                  </a:cubicBezTo>
                  <a:cubicBezTo>
                    <a:pt x="195725" y="323346"/>
                    <a:pt x="180027" y="380984"/>
                    <a:pt x="180027" y="460124"/>
                  </a:cubicBezTo>
                  <a:cubicBezTo>
                    <a:pt x="180027" y="507216"/>
                    <a:pt x="186405" y="558559"/>
                    <a:pt x="199158" y="614153"/>
                  </a:cubicBezTo>
                  <a:lnTo>
                    <a:pt x="20603" y="614153"/>
                  </a:lnTo>
                  <a:cubicBezTo>
                    <a:pt x="14389" y="588972"/>
                    <a:pt x="9402" y="561257"/>
                    <a:pt x="5641" y="531007"/>
                  </a:cubicBezTo>
                  <a:cubicBezTo>
                    <a:pt x="1881" y="500757"/>
                    <a:pt x="0" y="471080"/>
                    <a:pt x="0" y="441975"/>
                  </a:cubicBezTo>
                  <a:cubicBezTo>
                    <a:pt x="0" y="296121"/>
                    <a:pt x="30986" y="185996"/>
                    <a:pt x="92957" y="111597"/>
                  </a:cubicBezTo>
                  <a:cubicBezTo>
                    <a:pt x="154928" y="37199"/>
                    <a:pt x="247558" y="0"/>
                    <a:pt x="370847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938951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B6B145-2630-0CE3-94EC-8AC0CE7AA6D4}"/>
              </a:ext>
            </a:extLst>
          </p:cNvPr>
          <p:cNvSpPr txBox="1"/>
          <p:nvPr/>
        </p:nvSpPr>
        <p:spPr>
          <a:xfrm>
            <a:off x="6447934" y="1533832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Leave an Impression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CDF9E0-C1BD-D3E3-12D6-8E14B32121DD}"/>
              </a:ext>
            </a:extLst>
          </p:cNvPr>
          <p:cNvSpPr txBox="1"/>
          <p:nvPr/>
        </p:nvSpPr>
        <p:spPr>
          <a:xfrm>
            <a:off x="6447934" y="2831179"/>
            <a:ext cx="55277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Flexible Handouts / Booklets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Designed for single-page prints</a:t>
            </a:r>
          </a:p>
          <a:p>
            <a:r>
              <a:rPr lang="en-US" dirty="0">
                <a:latin typeface="Avenir Next" panose="020B0503020202020204" pitchFamily="34" charset="0"/>
              </a:rPr>
              <a:t>Four-page incremental booklets</a:t>
            </a:r>
          </a:p>
          <a:p>
            <a:r>
              <a:rPr lang="en-US" dirty="0">
                <a:latin typeface="Avenir Next" panose="020B0503020202020204" pitchFamily="34" charset="0"/>
              </a:rPr>
              <a:t>Multiple Audiences (Industry/Educators/Officials)</a:t>
            </a: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5F35208-C2E1-F1E7-CE6E-076313C9E139}"/>
              </a:ext>
            </a:extLst>
          </p:cNvPr>
          <p:cNvGrpSpPr/>
          <p:nvPr/>
        </p:nvGrpSpPr>
        <p:grpSpPr>
          <a:xfrm>
            <a:off x="-2867892" y="1"/>
            <a:ext cx="9144000" cy="6858000"/>
            <a:chOff x="-2867892" y="1"/>
            <a:chExt cx="9144000" cy="6858000"/>
          </a:xfrm>
        </p:grpSpPr>
        <p:pic>
          <p:nvPicPr>
            <p:cNvPr id="5" name="Picture 4" descr="A group of people on a table&#10;&#10;Description automatically generated">
              <a:extLst>
                <a:ext uri="{FF2B5EF4-FFF2-40B4-BE49-F238E27FC236}">
                  <a16:creationId xmlns:a16="http://schemas.microsoft.com/office/drawing/2014/main" id="{05FFEE52-3E85-CFE2-A233-B4DF72FC64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r="8132"/>
            <a:stretch/>
          </p:blipFill>
          <p:spPr>
            <a:xfrm>
              <a:off x="-2867892" y="1"/>
              <a:ext cx="8400474" cy="6858000"/>
            </a:xfrm>
            <a:prstGeom prst="rect">
              <a:avLst/>
            </a:prstGeom>
          </p:spPr>
        </p:pic>
        <p:pic>
          <p:nvPicPr>
            <p:cNvPr id="8" name="Picture 7" descr="A group of people on a table&#10;&#10;Description automatically generated">
              <a:extLst>
                <a:ext uri="{FF2B5EF4-FFF2-40B4-BE49-F238E27FC236}">
                  <a16:creationId xmlns:a16="http://schemas.microsoft.com/office/drawing/2014/main" id="{5173DAC5-DF8A-D964-4241-965E1DF6E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90995" t="2267" r="138" b="1270"/>
            <a:stretch>
              <a:fillRect/>
            </a:stretch>
          </p:blipFill>
          <p:spPr>
            <a:xfrm>
              <a:off x="5465340" y="167452"/>
              <a:ext cx="810768" cy="6615455"/>
            </a:xfrm>
            <a:custGeom>
              <a:avLst/>
              <a:gdLst/>
              <a:ahLst/>
              <a:cxnLst/>
              <a:rect l="l" t="t" r="r" b="b"/>
              <a:pathLst>
                <a:path w="810768" h="6615455">
                  <a:moveTo>
                    <a:pt x="10668" y="5972174"/>
                  </a:moveTo>
                  <a:lnTo>
                    <a:pt x="800100" y="5972174"/>
                  </a:lnTo>
                  <a:lnTo>
                    <a:pt x="800100" y="6610121"/>
                  </a:lnTo>
                  <a:lnTo>
                    <a:pt x="615544" y="6610121"/>
                  </a:lnTo>
                  <a:lnTo>
                    <a:pt x="615544" y="6211138"/>
                  </a:lnTo>
                  <a:lnTo>
                    <a:pt x="505663" y="6211138"/>
                  </a:lnTo>
                  <a:lnTo>
                    <a:pt x="505663" y="6554114"/>
                  </a:lnTo>
                  <a:lnTo>
                    <a:pt x="321107" y="6554114"/>
                  </a:lnTo>
                  <a:lnTo>
                    <a:pt x="321107" y="6211138"/>
                  </a:lnTo>
                  <a:lnTo>
                    <a:pt x="195224" y="6211138"/>
                  </a:lnTo>
                  <a:lnTo>
                    <a:pt x="195224" y="6615455"/>
                  </a:lnTo>
                  <a:lnTo>
                    <a:pt x="10668" y="6615455"/>
                  </a:lnTo>
                  <a:close/>
                  <a:moveTo>
                    <a:pt x="403250" y="5206288"/>
                  </a:moveTo>
                  <a:cubicBezTo>
                    <a:pt x="488594" y="5206288"/>
                    <a:pt x="561759" y="5224868"/>
                    <a:pt x="622744" y="5262029"/>
                  </a:cubicBezTo>
                  <a:cubicBezTo>
                    <a:pt x="683730" y="5299188"/>
                    <a:pt x="730313" y="5354128"/>
                    <a:pt x="762495" y="5426849"/>
                  </a:cubicBezTo>
                  <a:cubicBezTo>
                    <a:pt x="794677" y="5499569"/>
                    <a:pt x="810768" y="5588558"/>
                    <a:pt x="810768" y="5693816"/>
                  </a:cubicBezTo>
                  <a:cubicBezTo>
                    <a:pt x="810768" y="5758534"/>
                    <a:pt x="805078" y="5818631"/>
                    <a:pt x="793699" y="5874105"/>
                  </a:cubicBezTo>
                  <a:lnTo>
                    <a:pt x="600075" y="5874105"/>
                  </a:lnTo>
                  <a:cubicBezTo>
                    <a:pt x="610032" y="5819698"/>
                    <a:pt x="615010" y="5766536"/>
                    <a:pt x="615010" y="5714618"/>
                  </a:cubicBezTo>
                  <a:cubicBezTo>
                    <a:pt x="615010" y="5625718"/>
                    <a:pt x="597852" y="5560999"/>
                    <a:pt x="563537" y="5520461"/>
                  </a:cubicBezTo>
                  <a:cubicBezTo>
                    <a:pt x="529222" y="5479922"/>
                    <a:pt x="476504" y="5459653"/>
                    <a:pt x="405384" y="5459653"/>
                  </a:cubicBezTo>
                  <a:cubicBezTo>
                    <a:pt x="333908" y="5459653"/>
                    <a:pt x="281102" y="5479300"/>
                    <a:pt x="246964" y="5518594"/>
                  </a:cubicBezTo>
                  <a:cubicBezTo>
                    <a:pt x="212827" y="5557887"/>
                    <a:pt x="195758" y="5620562"/>
                    <a:pt x="195758" y="5706617"/>
                  </a:cubicBezTo>
                  <a:cubicBezTo>
                    <a:pt x="195758" y="5757823"/>
                    <a:pt x="202692" y="5813653"/>
                    <a:pt x="216560" y="5874105"/>
                  </a:cubicBezTo>
                  <a:lnTo>
                    <a:pt x="22403" y="5874105"/>
                  </a:lnTo>
                  <a:cubicBezTo>
                    <a:pt x="15646" y="5846723"/>
                    <a:pt x="10223" y="5816586"/>
                    <a:pt x="6134" y="5783693"/>
                  </a:cubicBezTo>
                  <a:cubicBezTo>
                    <a:pt x="2045" y="5750801"/>
                    <a:pt x="0" y="5718530"/>
                    <a:pt x="0" y="5686881"/>
                  </a:cubicBezTo>
                  <a:cubicBezTo>
                    <a:pt x="0" y="5528283"/>
                    <a:pt x="33693" y="5408535"/>
                    <a:pt x="101079" y="5327637"/>
                  </a:cubicBezTo>
                  <a:cubicBezTo>
                    <a:pt x="168465" y="5246737"/>
                    <a:pt x="269189" y="5206288"/>
                    <a:pt x="403250" y="5206288"/>
                  </a:cubicBezTo>
                  <a:close/>
                  <a:moveTo>
                    <a:pt x="10668" y="4324350"/>
                  </a:moveTo>
                  <a:lnTo>
                    <a:pt x="800100" y="4324350"/>
                  </a:lnTo>
                  <a:lnTo>
                    <a:pt x="800100" y="4566513"/>
                  </a:lnTo>
                  <a:lnTo>
                    <a:pt x="355778" y="4874285"/>
                  </a:lnTo>
                  <a:lnTo>
                    <a:pt x="800100" y="4874285"/>
                  </a:lnTo>
                  <a:lnTo>
                    <a:pt x="800100" y="5102047"/>
                  </a:lnTo>
                  <a:lnTo>
                    <a:pt x="10668" y="5102047"/>
                  </a:lnTo>
                  <a:lnTo>
                    <a:pt x="10668" y="4859883"/>
                  </a:lnTo>
                  <a:lnTo>
                    <a:pt x="454990" y="4552111"/>
                  </a:lnTo>
                  <a:lnTo>
                    <a:pt x="10668" y="4552111"/>
                  </a:lnTo>
                  <a:close/>
                  <a:moveTo>
                    <a:pt x="10668" y="3571875"/>
                  </a:moveTo>
                  <a:lnTo>
                    <a:pt x="800100" y="3571875"/>
                  </a:lnTo>
                  <a:lnTo>
                    <a:pt x="800100" y="4209821"/>
                  </a:lnTo>
                  <a:lnTo>
                    <a:pt x="615544" y="4209821"/>
                  </a:lnTo>
                  <a:lnTo>
                    <a:pt x="615544" y="3810838"/>
                  </a:lnTo>
                  <a:lnTo>
                    <a:pt x="505663" y="3810838"/>
                  </a:lnTo>
                  <a:lnTo>
                    <a:pt x="505663" y="4153814"/>
                  </a:lnTo>
                  <a:lnTo>
                    <a:pt x="321107" y="4153814"/>
                  </a:lnTo>
                  <a:lnTo>
                    <a:pt x="321107" y="3810838"/>
                  </a:lnTo>
                  <a:lnTo>
                    <a:pt x="195224" y="3810838"/>
                  </a:lnTo>
                  <a:lnTo>
                    <a:pt x="195224" y="4215155"/>
                  </a:lnTo>
                  <a:lnTo>
                    <a:pt x="10668" y="4215155"/>
                  </a:lnTo>
                  <a:close/>
                  <a:moveTo>
                    <a:pt x="368579" y="2692374"/>
                  </a:moveTo>
                  <a:lnTo>
                    <a:pt x="800100" y="2692374"/>
                  </a:lnTo>
                  <a:lnTo>
                    <a:pt x="800100" y="2934538"/>
                  </a:lnTo>
                  <a:lnTo>
                    <a:pt x="347777" y="2934538"/>
                  </a:lnTo>
                  <a:cubicBezTo>
                    <a:pt x="294792" y="2934538"/>
                    <a:pt x="255943" y="2946184"/>
                    <a:pt x="231229" y="2969475"/>
                  </a:cubicBezTo>
                  <a:cubicBezTo>
                    <a:pt x="206515" y="2992767"/>
                    <a:pt x="194158" y="3027705"/>
                    <a:pt x="194158" y="3074288"/>
                  </a:cubicBezTo>
                  <a:cubicBezTo>
                    <a:pt x="194158" y="3120872"/>
                    <a:pt x="206515" y="3155721"/>
                    <a:pt x="231229" y="3178835"/>
                  </a:cubicBezTo>
                  <a:cubicBezTo>
                    <a:pt x="255943" y="3201949"/>
                    <a:pt x="294792" y="3213506"/>
                    <a:pt x="347777" y="3213506"/>
                  </a:cubicBezTo>
                  <a:lnTo>
                    <a:pt x="800100" y="3213506"/>
                  </a:lnTo>
                  <a:lnTo>
                    <a:pt x="800100" y="3451936"/>
                  </a:lnTo>
                  <a:lnTo>
                    <a:pt x="368579" y="3451936"/>
                  </a:lnTo>
                  <a:cubicBezTo>
                    <a:pt x="246964" y="3451936"/>
                    <a:pt x="155131" y="3421443"/>
                    <a:pt x="93078" y="3360458"/>
                  </a:cubicBezTo>
                  <a:cubicBezTo>
                    <a:pt x="31026" y="3299472"/>
                    <a:pt x="0" y="3204082"/>
                    <a:pt x="0" y="3074288"/>
                  </a:cubicBezTo>
                  <a:cubicBezTo>
                    <a:pt x="0" y="2942361"/>
                    <a:pt x="30937" y="2845727"/>
                    <a:pt x="92812" y="2784386"/>
                  </a:cubicBezTo>
                  <a:cubicBezTo>
                    <a:pt x="154686" y="2723045"/>
                    <a:pt x="246609" y="2692374"/>
                    <a:pt x="368579" y="2692374"/>
                  </a:cubicBezTo>
                  <a:close/>
                  <a:moveTo>
                    <a:pt x="10668" y="2009775"/>
                  </a:moveTo>
                  <a:lnTo>
                    <a:pt x="800100" y="2009775"/>
                  </a:lnTo>
                  <a:lnTo>
                    <a:pt x="800100" y="2251939"/>
                  </a:lnTo>
                  <a:lnTo>
                    <a:pt x="203759" y="2251939"/>
                  </a:lnTo>
                  <a:lnTo>
                    <a:pt x="203759" y="2623185"/>
                  </a:lnTo>
                  <a:lnTo>
                    <a:pt x="10668" y="2623185"/>
                  </a:lnTo>
                  <a:close/>
                  <a:moveTo>
                    <a:pt x="10668" y="1276350"/>
                  </a:moveTo>
                  <a:lnTo>
                    <a:pt x="800100" y="1276350"/>
                  </a:lnTo>
                  <a:lnTo>
                    <a:pt x="800100" y="1914296"/>
                  </a:lnTo>
                  <a:lnTo>
                    <a:pt x="611276" y="1914296"/>
                  </a:lnTo>
                  <a:lnTo>
                    <a:pt x="611276" y="1518513"/>
                  </a:lnTo>
                  <a:lnTo>
                    <a:pt x="481660" y="1518513"/>
                  </a:lnTo>
                  <a:lnTo>
                    <a:pt x="481660" y="1856689"/>
                  </a:lnTo>
                  <a:lnTo>
                    <a:pt x="292837" y="1856689"/>
                  </a:lnTo>
                  <a:lnTo>
                    <a:pt x="292837" y="1518513"/>
                  </a:lnTo>
                  <a:lnTo>
                    <a:pt x="10668" y="1518513"/>
                  </a:lnTo>
                  <a:close/>
                  <a:moveTo>
                    <a:pt x="10668" y="371475"/>
                  </a:moveTo>
                  <a:lnTo>
                    <a:pt x="800100" y="371475"/>
                  </a:lnTo>
                  <a:lnTo>
                    <a:pt x="800100" y="613638"/>
                  </a:lnTo>
                  <a:lnTo>
                    <a:pt x="355778" y="921410"/>
                  </a:lnTo>
                  <a:lnTo>
                    <a:pt x="800100" y="921410"/>
                  </a:lnTo>
                  <a:lnTo>
                    <a:pt x="800100" y="1149172"/>
                  </a:lnTo>
                  <a:lnTo>
                    <a:pt x="10668" y="1149172"/>
                  </a:lnTo>
                  <a:lnTo>
                    <a:pt x="10668" y="907008"/>
                  </a:lnTo>
                  <a:lnTo>
                    <a:pt x="454990" y="599236"/>
                  </a:lnTo>
                  <a:lnTo>
                    <a:pt x="10668" y="599236"/>
                  </a:lnTo>
                  <a:close/>
                  <a:moveTo>
                    <a:pt x="10668" y="0"/>
                  </a:moveTo>
                  <a:lnTo>
                    <a:pt x="800100" y="0"/>
                  </a:lnTo>
                  <a:lnTo>
                    <a:pt x="800100" y="242163"/>
                  </a:lnTo>
                  <a:lnTo>
                    <a:pt x="10668" y="24216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35965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452DAD-4324-F5C7-E6DD-E4FE71FE8418}"/>
              </a:ext>
            </a:extLst>
          </p:cNvPr>
          <p:cNvSpPr txBox="1"/>
          <p:nvPr/>
        </p:nvSpPr>
        <p:spPr>
          <a:xfrm>
            <a:off x="6664244" y="1547900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Show Community Footprint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737E17-366B-3F0C-52A5-376204B9F367}"/>
              </a:ext>
            </a:extLst>
          </p:cNvPr>
          <p:cNvSpPr txBox="1"/>
          <p:nvPr/>
        </p:nvSpPr>
        <p:spPr>
          <a:xfrm>
            <a:off x="6664244" y="2828834"/>
            <a:ext cx="5527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County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Service Region</a:t>
            </a:r>
          </a:p>
          <a:p>
            <a:r>
              <a:rPr lang="en-US" dirty="0">
                <a:latin typeface="Avenir Next" panose="020B0503020202020204" pitchFamily="34" charset="0"/>
              </a:rPr>
              <a:t>State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Federal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E557A1-77A3-082A-79F4-6DF77D3095E8}"/>
              </a:ext>
            </a:extLst>
          </p:cNvPr>
          <p:cNvGrpSpPr/>
          <p:nvPr/>
        </p:nvGrpSpPr>
        <p:grpSpPr>
          <a:xfrm>
            <a:off x="-1" y="-490793"/>
            <a:ext cx="5824522" cy="7839585"/>
            <a:chOff x="-1" y="-490793"/>
            <a:chExt cx="5824522" cy="7839585"/>
          </a:xfrm>
        </p:grpSpPr>
        <p:pic>
          <p:nvPicPr>
            <p:cNvPr id="8" name="Picture 7" descr="A close-up of a paper&#10;&#10;Description automatically generated">
              <a:extLst>
                <a:ext uri="{FF2B5EF4-FFF2-40B4-BE49-F238E27FC236}">
                  <a16:creationId xmlns:a16="http://schemas.microsoft.com/office/drawing/2014/main" id="{2C602EA3-C84E-4350-500A-49161068A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13873"/>
            <a:stretch/>
          </p:blipFill>
          <p:spPr>
            <a:xfrm rot="5400000">
              <a:off x="-1387785" y="896991"/>
              <a:ext cx="7839585" cy="5064017"/>
            </a:xfrm>
            <a:prstGeom prst="rect">
              <a:avLst/>
            </a:prstGeom>
          </p:spPr>
        </p:pic>
        <p:pic>
          <p:nvPicPr>
            <p:cNvPr id="11" name="Picture 10" descr="A close-up of a paper&#10;&#10;Description automatically generated">
              <a:extLst>
                <a:ext uri="{FF2B5EF4-FFF2-40B4-BE49-F238E27FC236}">
                  <a16:creationId xmlns:a16="http://schemas.microsoft.com/office/drawing/2014/main" id="{C87367E3-AE90-BEAC-7802-2A6817167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7298" t="699" r="7346" b="86127"/>
            <a:stretch>
              <a:fillRect/>
            </a:stretch>
          </p:blipFill>
          <p:spPr>
            <a:xfrm rot="5400000">
              <a:off x="2091479" y="3039849"/>
              <a:ext cx="6691512" cy="774572"/>
            </a:xfrm>
            <a:custGeom>
              <a:avLst/>
              <a:gdLst/>
              <a:ahLst/>
              <a:cxnLst/>
              <a:rect l="l" t="t" r="r" b="b"/>
              <a:pathLst>
                <a:path w="6691512" h="774572">
                  <a:moveTo>
                    <a:pt x="6076949" y="764381"/>
                  </a:moveTo>
                  <a:lnTo>
                    <a:pt x="6076949" y="10191"/>
                  </a:lnTo>
                  <a:lnTo>
                    <a:pt x="6686416" y="10191"/>
                  </a:lnTo>
                  <a:lnTo>
                    <a:pt x="6686416" y="186509"/>
                  </a:lnTo>
                  <a:lnTo>
                    <a:pt x="6305245" y="186509"/>
                  </a:lnTo>
                  <a:lnTo>
                    <a:pt x="6305245" y="291484"/>
                  </a:lnTo>
                  <a:lnTo>
                    <a:pt x="6632910" y="291484"/>
                  </a:lnTo>
                  <a:lnTo>
                    <a:pt x="6632910" y="467801"/>
                  </a:lnTo>
                  <a:lnTo>
                    <a:pt x="6305245" y="467801"/>
                  </a:lnTo>
                  <a:lnTo>
                    <a:pt x="6305245" y="588063"/>
                  </a:lnTo>
                  <a:lnTo>
                    <a:pt x="6691512" y="588063"/>
                  </a:lnTo>
                  <a:lnTo>
                    <a:pt x="6691512" y="764381"/>
                  </a:lnTo>
                  <a:close/>
                  <a:moveTo>
                    <a:pt x="5350187" y="389324"/>
                  </a:moveTo>
                  <a:cubicBezTo>
                    <a:pt x="5350187" y="307790"/>
                    <a:pt x="5367938" y="237892"/>
                    <a:pt x="5403439" y="179629"/>
                  </a:cubicBezTo>
                  <a:cubicBezTo>
                    <a:pt x="5438940" y="121366"/>
                    <a:pt x="5491427" y="76862"/>
                    <a:pt x="5560902" y="46117"/>
                  </a:cubicBezTo>
                  <a:cubicBezTo>
                    <a:pt x="5630375" y="15372"/>
                    <a:pt x="5715392" y="0"/>
                    <a:pt x="5815950" y="0"/>
                  </a:cubicBezTo>
                  <a:cubicBezTo>
                    <a:pt x="5877780" y="0"/>
                    <a:pt x="5935193" y="5435"/>
                    <a:pt x="5988191" y="16306"/>
                  </a:cubicBezTo>
                  <a:lnTo>
                    <a:pt x="5988191" y="201287"/>
                  </a:lnTo>
                  <a:cubicBezTo>
                    <a:pt x="5936213" y="191774"/>
                    <a:pt x="5885424" y="187018"/>
                    <a:pt x="5835824" y="187018"/>
                  </a:cubicBezTo>
                  <a:cubicBezTo>
                    <a:pt x="5750892" y="187018"/>
                    <a:pt x="5689062" y="203410"/>
                    <a:pt x="5650334" y="236193"/>
                  </a:cubicBezTo>
                  <a:cubicBezTo>
                    <a:pt x="5611605" y="268977"/>
                    <a:pt x="5592240" y="319341"/>
                    <a:pt x="5592241" y="387286"/>
                  </a:cubicBezTo>
                  <a:cubicBezTo>
                    <a:pt x="5592240" y="455571"/>
                    <a:pt x="5611011" y="506020"/>
                    <a:pt x="5648550" y="538633"/>
                  </a:cubicBezTo>
                  <a:cubicBezTo>
                    <a:pt x="5686091" y="571247"/>
                    <a:pt x="5745967" y="587554"/>
                    <a:pt x="5828180" y="587554"/>
                  </a:cubicBezTo>
                  <a:cubicBezTo>
                    <a:pt x="5877100" y="587554"/>
                    <a:pt x="5930437" y="580929"/>
                    <a:pt x="5988191" y="567680"/>
                  </a:cubicBezTo>
                  <a:lnTo>
                    <a:pt x="5988191" y="753170"/>
                  </a:lnTo>
                  <a:cubicBezTo>
                    <a:pt x="5962031" y="759625"/>
                    <a:pt x="5933240" y="764805"/>
                    <a:pt x="5901816" y="768712"/>
                  </a:cubicBezTo>
                  <a:cubicBezTo>
                    <a:pt x="5870391" y="772619"/>
                    <a:pt x="5839561" y="774572"/>
                    <a:pt x="5809325" y="774572"/>
                  </a:cubicBezTo>
                  <a:cubicBezTo>
                    <a:pt x="5657808" y="774572"/>
                    <a:pt x="5543406" y="742384"/>
                    <a:pt x="5466119" y="678006"/>
                  </a:cubicBezTo>
                  <a:cubicBezTo>
                    <a:pt x="5388831" y="613628"/>
                    <a:pt x="5350187" y="517401"/>
                    <a:pt x="5350187" y="389324"/>
                  </a:cubicBezTo>
                  <a:close/>
                  <a:moveTo>
                    <a:pt x="4505325" y="764381"/>
                  </a:moveTo>
                  <a:lnTo>
                    <a:pt x="4505325" y="10191"/>
                  </a:lnTo>
                  <a:lnTo>
                    <a:pt x="4736678" y="10191"/>
                  </a:lnTo>
                  <a:lnTo>
                    <a:pt x="5030709" y="434678"/>
                  </a:lnTo>
                  <a:lnTo>
                    <a:pt x="5030709" y="10191"/>
                  </a:lnTo>
                  <a:lnTo>
                    <a:pt x="5248303" y="10191"/>
                  </a:lnTo>
                  <a:lnTo>
                    <a:pt x="5248303" y="764381"/>
                  </a:lnTo>
                  <a:lnTo>
                    <a:pt x="5016951" y="764381"/>
                  </a:lnTo>
                  <a:lnTo>
                    <a:pt x="4722919" y="339894"/>
                  </a:lnTo>
                  <a:lnTo>
                    <a:pt x="4722919" y="764381"/>
                  </a:lnTo>
                  <a:close/>
                  <a:moveTo>
                    <a:pt x="3939754" y="417352"/>
                  </a:moveTo>
                  <a:lnTo>
                    <a:pt x="4107918" y="417352"/>
                  </a:lnTo>
                  <a:lnTo>
                    <a:pt x="4023836" y="139626"/>
                  </a:lnTo>
                  <a:close/>
                  <a:moveTo>
                    <a:pt x="3611070" y="764381"/>
                  </a:moveTo>
                  <a:lnTo>
                    <a:pt x="3856182" y="10191"/>
                  </a:lnTo>
                  <a:lnTo>
                    <a:pt x="4193529" y="10191"/>
                  </a:lnTo>
                  <a:lnTo>
                    <a:pt x="4439150" y="764381"/>
                  </a:lnTo>
                  <a:lnTo>
                    <a:pt x="4212893" y="764381"/>
                  </a:lnTo>
                  <a:lnTo>
                    <a:pt x="4160915" y="592650"/>
                  </a:lnTo>
                  <a:lnTo>
                    <a:pt x="3887267" y="592650"/>
                  </a:lnTo>
                  <a:lnTo>
                    <a:pt x="3835289" y="764381"/>
                  </a:lnTo>
                  <a:close/>
                  <a:moveTo>
                    <a:pt x="2777300" y="10191"/>
                  </a:moveTo>
                  <a:lnTo>
                    <a:pt x="3019863" y="10191"/>
                  </a:lnTo>
                  <a:lnTo>
                    <a:pt x="3197200" y="586535"/>
                  </a:lnTo>
                  <a:lnTo>
                    <a:pt x="3379123" y="10191"/>
                  </a:lnTo>
                  <a:lnTo>
                    <a:pt x="3605379" y="10191"/>
                  </a:lnTo>
                  <a:lnTo>
                    <a:pt x="3360777" y="764381"/>
                  </a:lnTo>
                  <a:lnTo>
                    <a:pt x="3021902" y="764381"/>
                  </a:lnTo>
                  <a:close/>
                  <a:moveTo>
                    <a:pt x="2124076" y="764381"/>
                  </a:moveTo>
                  <a:lnTo>
                    <a:pt x="2124076" y="10191"/>
                  </a:lnTo>
                  <a:lnTo>
                    <a:pt x="2733542" y="10191"/>
                  </a:lnTo>
                  <a:lnTo>
                    <a:pt x="2733542" y="186509"/>
                  </a:lnTo>
                  <a:lnTo>
                    <a:pt x="2352371" y="186509"/>
                  </a:lnTo>
                  <a:lnTo>
                    <a:pt x="2352371" y="291484"/>
                  </a:lnTo>
                  <a:lnTo>
                    <a:pt x="2680035" y="291484"/>
                  </a:lnTo>
                  <a:lnTo>
                    <a:pt x="2680035" y="467801"/>
                  </a:lnTo>
                  <a:lnTo>
                    <a:pt x="2352371" y="467801"/>
                  </a:lnTo>
                  <a:lnTo>
                    <a:pt x="2352371" y="588063"/>
                  </a:lnTo>
                  <a:lnTo>
                    <a:pt x="2738638" y="588063"/>
                  </a:lnTo>
                  <a:lnTo>
                    <a:pt x="2738638" y="764381"/>
                  </a:lnTo>
                  <a:close/>
                  <a:moveTo>
                    <a:pt x="1476375" y="764381"/>
                  </a:moveTo>
                  <a:lnTo>
                    <a:pt x="1476375" y="10191"/>
                  </a:lnTo>
                  <a:lnTo>
                    <a:pt x="1707728" y="10191"/>
                  </a:lnTo>
                  <a:lnTo>
                    <a:pt x="1707728" y="579910"/>
                  </a:lnTo>
                  <a:lnTo>
                    <a:pt x="2062401" y="579910"/>
                  </a:lnTo>
                  <a:lnTo>
                    <a:pt x="2062401" y="764381"/>
                  </a:lnTo>
                  <a:close/>
                  <a:moveTo>
                    <a:pt x="762000" y="764381"/>
                  </a:moveTo>
                  <a:lnTo>
                    <a:pt x="762000" y="10191"/>
                  </a:lnTo>
                  <a:lnTo>
                    <a:pt x="1371467" y="10191"/>
                  </a:lnTo>
                  <a:lnTo>
                    <a:pt x="1371467" y="186509"/>
                  </a:lnTo>
                  <a:lnTo>
                    <a:pt x="990295" y="186509"/>
                  </a:lnTo>
                  <a:lnTo>
                    <a:pt x="990295" y="291484"/>
                  </a:lnTo>
                  <a:lnTo>
                    <a:pt x="1317960" y="291484"/>
                  </a:lnTo>
                  <a:lnTo>
                    <a:pt x="1317960" y="467801"/>
                  </a:lnTo>
                  <a:lnTo>
                    <a:pt x="990295" y="467801"/>
                  </a:lnTo>
                  <a:lnTo>
                    <a:pt x="990295" y="588063"/>
                  </a:lnTo>
                  <a:lnTo>
                    <a:pt x="1376563" y="588063"/>
                  </a:lnTo>
                  <a:lnTo>
                    <a:pt x="1376563" y="764381"/>
                  </a:lnTo>
                  <a:close/>
                  <a:moveTo>
                    <a:pt x="226767" y="343461"/>
                  </a:moveTo>
                  <a:cubicBezTo>
                    <a:pt x="250887" y="346519"/>
                    <a:pt x="275687" y="348048"/>
                    <a:pt x="301166" y="348048"/>
                  </a:cubicBezTo>
                  <a:cubicBezTo>
                    <a:pt x="341254" y="348048"/>
                    <a:pt x="371065" y="340914"/>
                    <a:pt x="390599" y="326645"/>
                  </a:cubicBezTo>
                  <a:cubicBezTo>
                    <a:pt x="410133" y="312377"/>
                    <a:pt x="419900" y="288596"/>
                    <a:pt x="419900" y="255303"/>
                  </a:cubicBezTo>
                  <a:cubicBezTo>
                    <a:pt x="419900" y="223708"/>
                    <a:pt x="409709" y="200267"/>
                    <a:pt x="389325" y="184980"/>
                  </a:cubicBezTo>
                  <a:cubicBezTo>
                    <a:pt x="368942" y="169692"/>
                    <a:pt x="338366" y="162048"/>
                    <a:pt x="297599" y="162048"/>
                  </a:cubicBezTo>
                  <a:cubicBezTo>
                    <a:pt x="276197" y="162048"/>
                    <a:pt x="252586" y="164257"/>
                    <a:pt x="226767" y="168673"/>
                  </a:cubicBezTo>
                  <a:close/>
                  <a:moveTo>
                    <a:pt x="0" y="764381"/>
                  </a:moveTo>
                  <a:lnTo>
                    <a:pt x="0" y="32104"/>
                  </a:lnTo>
                  <a:cubicBezTo>
                    <a:pt x="39748" y="22591"/>
                    <a:pt x="84592" y="14863"/>
                    <a:pt x="134531" y="8917"/>
                  </a:cubicBezTo>
                  <a:cubicBezTo>
                    <a:pt x="184471" y="2972"/>
                    <a:pt x="230843" y="0"/>
                    <a:pt x="273649" y="0"/>
                  </a:cubicBezTo>
                  <a:cubicBezTo>
                    <a:pt x="393232" y="0"/>
                    <a:pt x="483344" y="20893"/>
                    <a:pt x="543985" y="62679"/>
                  </a:cubicBezTo>
                  <a:cubicBezTo>
                    <a:pt x="604626" y="104465"/>
                    <a:pt x="634946" y="168673"/>
                    <a:pt x="634946" y="255303"/>
                  </a:cubicBezTo>
                  <a:cubicBezTo>
                    <a:pt x="634946" y="305922"/>
                    <a:pt x="623311" y="349407"/>
                    <a:pt x="600039" y="385757"/>
                  </a:cubicBezTo>
                  <a:cubicBezTo>
                    <a:pt x="576768" y="422108"/>
                    <a:pt x="543390" y="450815"/>
                    <a:pt x="499906" y="471878"/>
                  </a:cubicBezTo>
                  <a:lnTo>
                    <a:pt x="705779" y="764381"/>
                  </a:lnTo>
                  <a:lnTo>
                    <a:pt x="453533" y="764381"/>
                  </a:lnTo>
                  <a:lnTo>
                    <a:pt x="278745" y="512135"/>
                  </a:lnTo>
                  <a:lnTo>
                    <a:pt x="226767" y="510606"/>
                  </a:lnTo>
                  <a:lnTo>
                    <a:pt x="226767" y="76438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05132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CBD48A-E530-1F8C-09BD-D0D547082CA9}"/>
              </a:ext>
            </a:extLst>
          </p:cNvPr>
          <p:cNvSpPr txBox="1"/>
          <p:nvPr/>
        </p:nvSpPr>
        <p:spPr>
          <a:xfrm>
            <a:off x="6664244" y="785687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Pool Resources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2FF3EF-2952-4016-E349-41A4981EB1AF}"/>
              </a:ext>
            </a:extLst>
          </p:cNvPr>
          <p:cNvSpPr txBox="1"/>
          <p:nvPr/>
        </p:nvSpPr>
        <p:spPr>
          <a:xfrm>
            <a:off x="6664244" y="1524351"/>
            <a:ext cx="55277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Institutional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Business and Finance </a:t>
            </a:r>
          </a:p>
          <a:p>
            <a:r>
              <a:rPr lang="en-US" dirty="0">
                <a:latin typeface="Avenir Next" panose="020B0503020202020204" pitchFamily="34" charset="0"/>
              </a:rPr>
              <a:t>Continuing Education</a:t>
            </a:r>
          </a:p>
          <a:p>
            <a:r>
              <a:rPr lang="en-US" dirty="0">
                <a:latin typeface="Avenir Next" panose="020B0503020202020204" pitchFamily="34" charset="0"/>
              </a:rPr>
              <a:t>Academics</a:t>
            </a:r>
          </a:p>
          <a:p>
            <a:r>
              <a:rPr lang="en-US" dirty="0">
                <a:latin typeface="Avenir Next" panose="020B0503020202020204" pitchFamily="34" charset="0"/>
              </a:rPr>
              <a:t>Athletics</a:t>
            </a:r>
          </a:p>
          <a:p>
            <a:r>
              <a:rPr lang="en-US" dirty="0">
                <a:latin typeface="Avenir Next" panose="020B0503020202020204" pitchFamily="34" charset="0"/>
              </a:rPr>
              <a:t>Institutional Effectiveness / Research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Financial Aid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State / Federal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Graduation 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Tuition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Programs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Budget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65C672-04F4-C011-98AA-1CB66CC3BF78}"/>
              </a:ext>
            </a:extLst>
          </p:cNvPr>
          <p:cNvGrpSpPr/>
          <p:nvPr/>
        </p:nvGrpSpPr>
        <p:grpSpPr>
          <a:xfrm>
            <a:off x="0" y="0"/>
            <a:ext cx="5849058" cy="6858000"/>
            <a:chOff x="0" y="0"/>
            <a:chExt cx="5849058" cy="6858000"/>
          </a:xfrm>
        </p:grpSpPr>
        <p:pic>
          <p:nvPicPr>
            <p:cNvPr id="5" name="Picture 4" descr="A group of people in a room&#10;&#10;Description automatically generated">
              <a:extLst>
                <a:ext uri="{FF2B5EF4-FFF2-40B4-BE49-F238E27FC236}">
                  <a16:creationId xmlns:a16="http://schemas.microsoft.com/office/drawing/2014/main" id="{F3B952EE-CDDE-15B7-92B2-3B73209C3E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0943" t="6697" r="39265" b="5207"/>
            <a:stretch/>
          </p:blipFill>
          <p:spPr>
            <a:xfrm>
              <a:off x="0" y="0"/>
              <a:ext cx="5168182" cy="6858000"/>
            </a:xfrm>
            <a:prstGeom prst="rect">
              <a:avLst/>
            </a:prstGeom>
          </p:spPr>
        </p:pic>
        <p:pic>
          <p:nvPicPr>
            <p:cNvPr id="9" name="Picture 8" descr="A group of people in a room&#10;&#10;Description automatically generated">
              <a:extLst>
                <a:ext uri="{FF2B5EF4-FFF2-40B4-BE49-F238E27FC236}">
                  <a16:creationId xmlns:a16="http://schemas.microsoft.com/office/drawing/2014/main" id="{9AF2DC9B-E7AC-6949-4D7D-F2E2D6F00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60735" t="10322" r="32570" b="8326"/>
            <a:stretch/>
          </p:blipFill>
          <p:spPr>
            <a:xfrm>
              <a:off x="5154114" y="282161"/>
              <a:ext cx="694944" cy="6333058"/>
            </a:xfrm>
            <a:custGeom>
              <a:avLst/>
              <a:gdLst/>
              <a:ahLst/>
              <a:cxnLst/>
              <a:rect l="l" t="t" r="r" b="b"/>
              <a:pathLst>
                <a:path w="694944" h="6333058">
                  <a:moveTo>
                    <a:pt x="9144" y="5781675"/>
                  </a:moveTo>
                  <a:lnTo>
                    <a:pt x="685800" y="5781675"/>
                  </a:lnTo>
                  <a:lnTo>
                    <a:pt x="685800" y="6328485"/>
                  </a:lnTo>
                  <a:lnTo>
                    <a:pt x="527609" y="6328485"/>
                  </a:lnTo>
                  <a:lnTo>
                    <a:pt x="527609" y="5986500"/>
                  </a:lnTo>
                  <a:lnTo>
                    <a:pt x="433426" y="5986500"/>
                  </a:lnTo>
                  <a:lnTo>
                    <a:pt x="433426" y="6280480"/>
                  </a:lnTo>
                  <a:lnTo>
                    <a:pt x="275235" y="6280480"/>
                  </a:lnTo>
                  <a:lnTo>
                    <a:pt x="275235" y="5986500"/>
                  </a:lnTo>
                  <a:lnTo>
                    <a:pt x="167335" y="5986500"/>
                  </a:lnTo>
                  <a:lnTo>
                    <a:pt x="167335" y="6333058"/>
                  </a:lnTo>
                  <a:lnTo>
                    <a:pt x="9144" y="6333058"/>
                  </a:lnTo>
                  <a:close/>
                  <a:moveTo>
                    <a:pt x="344729" y="5038115"/>
                  </a:moveTo>
                  <a:cubicBezTo>
                    <a:pt x="418491" y="5038115"/>
                    <a:pt x="481508" y="5054650"/>
                    <a:pt x="533781" y="5087722"/>
                  </a:cubicBezTo>
                  <a:cubicBezTo>
                    <a:pt x="586054" y="5120792"/>
                    <a:pt x="625983" y="5170475"/>
                    <a:pt x="653568" y="5236768"/>
                  </a:cubicBezTo>
                  <a:cubicBezTo>
                    <a:pt x="681152" y="5303062"/>
                    <a:pt x="694944" y="5385434"/>
                    <a:pt x="694944" y="5483885"/>
                  </a:cubicBezTo>
                  <a:cubicBezTo>
                    <a:pt x="694944" y="5539359"/>
                    <a:pt x="689915" y="5592546"/>
                    <a:pt x="679857" y="5643448"/>
                  </a:cubicBezTo>
                  <a:lnTo>
                    <a:pt x="513436" y="5643448"/>
                  </a:lnTo>
                  <a:cubicBezTo>
                    <a:pt x="522580" y="5597118"/>
                    <a:pt x="527152" y="5549874"/>
                    <a:pt x="527152" y="5501716"/>
                  </a:cubicBezTo>
                  <a:cubicBezTo>
                    <a:pt x="526847" y="5441670"/>
                    <a:pt x="519989" y="5393512"/>
                    <a:pt x="506578" y="5357241"/>
                  </a:cubicBezTo>
                  <a:cubicBezTo>
                    <a:pt x="493167" y="5320969"/>
                    <a:pt x="472974" y="5294680"/>
                    <a:pt x="445999" y="5278374"/>
                  </a:cubicBezTo>
                  <a:cubicBezTo>
                    <a:pt x="419024" y="5262067"/>
                    <a:pt x="384201" y="5253914"/>
                    <a:pt x="341529" y="5253914"/>
                  </a:cubicBezTo>
                  <a:cubicBezTo>
                    <a:pt x="283617" y="5253914"/>
                    <a:pt x="239954" y="5270830"/>
                    <a:pt x="210541" y="5304662"/>
                  </a:cubicBezTo>
                  <a:cubicBezTo>
                    <a:pt x="181128" y="5338495"/>
                    <a:pt x="166421" y="5390616"/>
                    <a:pt x="166421" y="5461025"/>
                  </a:cubicBezTo>
                  <a:lnTo>
                    <a:pt x="166421" y="5474741"/>
                  </a:lnTo>
                  <a:lnTo>
                    <a:pt x="338328" y="5474741"/>
                  </a:lnTo>
                  <a:lnTo>
                    <a:pt x="338328" y="5667679"/>
                  </a:lnTo>
                  <a:lnTo>
                    <a:pt x="17374" y="5667679"/>
                  </a:lnTo>
                  <a:cubicBezTo>
                    <a:pt x="5791" y="5598185"/>
                    <a:pt x="0" y="5534177"/>
                    <a:pt x="0" y="5475655"/>
                  </a:cubicBezTo>
                  <a:cubicBezTo>
                    <a:pt x="0" y="5328742"/>
                    <a:pt x="28804" y="5219090"/>
                    <a:pt x="86411" y="5146700"/>
                  </a:cubicBezTo>
                  <a:cubicBezTo>
                    <a:pt x="144018" y="5074310"/>
                    <a:pt x="230124" y="5038115"/>
                    <a:pt x="344729" y="5038115"/>
                  </a:cubicBezTo>
                  <a:close/>
                  <a:moveTo>
                    <a:pt x="320497" y="4549902"/>
                  </a:moveTo>
                  <a:lnTo>
                    <a:pt x="320497" y="4700778"/>
                  </a:lnTo>
                  <a:lnTo>
                    <a:pt x="569671" y="4625340"/>
                  </a:lnTo>
                  <a:close/>
                  <a:moveTo>
                    <a:pt x="9144" y="4255008"/>
                  </a:moveTo>
                  <a:lnTo>
                    <a:pt x="685800" y="4474921"/>
                  </a:lnTo>
                  <a:lnTo>
                    <a:pt x="685800" y="4777588"/>
                  </a:lnTo>
                  <a:lnTo>
                    <a:pt x="9144" y="4997958"/>
                  </a:lnTo>
                  <a:lnTo>
                    <a:pt x="9144" y="4794961"/>
                  </a:lnTo>
                  <a:lnTo>
                    <a:pt x="163221" y="4748327"/>
                  </a:lnTo>
                  <a:lnTo>
                    <a:pt x="163221" y="4502810"/>
                  </a:lnTo>
                  <a:lnTo>
                    <a:pt x="9144" y="4456176"/>
                  </a:lnTo>
                  <a:close/>
                  <a:moveTo>
                    <a:pt x="386791" y="3822954"/>
                  </a:moveTo>
                  <a:cubicBezTo>
                    <a:pt x="384048" y="3844595"/>
                    <a:pt x="382677" y="3866845"/>
                    <a:pt x="382677" y="3889705"/>
                  </a:cubicBezTo>
                  <a:cubicBezTo>
                    <a:pt x="382677" y="3925672"/>
                    <a:pt x="389077" y="3952418"/>
                    <a:pt x="401879" y="3969944"/>
                  </a:cubicBezTo>
                  <a:cubicBezTo>
                    <a:pt x="414681" y="3987470"/>
                    <a:pt x="436017" y="3996233"/>
                    <a:pt x="465887" y="3996233"/>
                  </a:cubicBezTo>
                  <a:cubicBezTo>
                    <a:pt x="494233" y="3996233"/>
                    <a:pt x="515265" y="3987088"/>
                    <a:pt x="528981" y="3968801"/>
                  </a:cubicBezTo>
                  <a:cubicBezTo>
                    <a:pt x="542697" y="3950512"/>
                    <a:pt x="549555" y="3923080"/>
                    <a:pt x="549555" y="3886505"/>
                  </a:cubicBezTo>
                  <a:cubicBezTo>
                    <a:pt x="549555" y="3867302"/>
                    <a:pt x="547573" y="3846118"/>
                    <a:pt x="543611" y="3822954"/>
                  </a:cubicBezTo>
                  <a:close/>
                  <a:moveTo>
                    <a:pt x="9144" y="3619500"/>
                  </a:moveTo>
                  <a:lnTo>
                    <a:pt x="666141" y="3619500"/>
                  </a:lnTo>
                  <a:cubicBezTo>
                    <a:pt x="674675" y="3655162"/>
                    <a:pt x="681609" y="3695395"/>
                    <a:pt x="686943" y="3740201"/>
                  </a:cubicBezTo>
                  <a:cubicBezTo>
                    <a:pt x="692277" y="3785006"/>
                    <a:pt x="694944" y="3826612"/>
                    <a:pt x="694944" y="3865016"/>
                  </a:cubicBezTo>
                  <a:cubicBezTo>
                    <a:pt x="694944" y="3972306"/>
                    <a:pt x="676199" y="4053154"/>
                    <a:pt x="638709" y="4107561"/>
                  </a:cubicBezTo>
                  <a:cubicBezTo>
                    <a:pt x="601218" y="4161968"/>
                    <a:pt x="543611" y="4189171"/>
                    <a:pt x="465887" y="4189171"/>
                  </a:cubicBezTo>
                  <a:cubicBezTo>
                    <a:pt x="420472" y="4189171"/>
                    <a:pt x="381457" y="4178732"/>
                    <a:pt x="348844" y="4157853"/>
                  </a:cubicBezTo>
                  <a:cubicBezTo>
                    <a:pt x="316230" y="4136974"/>
                    <a:pt x="290475" y="4107028"/>
                    <a:pt x="271577" y="4068013"/>
                  </a:cubicBezTo>
                  <a:lnTo>
                    <a:pt x="9144" y="4252722"/>
                  </a:lnTo>
                  <a:lnTo>
                    <a:pt x="9144" y="4026408"/>
                  </a:lnTo>
                  <a:lnTo>
                    <a:pt x="235458" y="3869588"/>
                  </a:lnTo>
                  <a:lnTo>
                    <a:pt x="236830" y="3822954"/>
                  </a:lnTo>
                  <a:lnTo>
                    <a:pt x="9144" y="3822954"/>
                  </a:lnTo>
                  <a:close/>
                  <a:moveTo>
                    <a:pt x="315925" y="2864282"/>
                  </a:moveTo>
                  <a:lnTo>
                    <a:pt x="685800" y="2864282"/>
                  </a:lnTo>
                  <a:lnTo>
                    <a:pt x="685800" y="3071851"/>
                  </a:lnTo>
                  <a:lnTo>
                    <a:pt x="298095" y="3071851"/>
                  </a:lnTo>
                  <a:cubicBezTo>
                    <a:pt x="252679" y="3071851"/>
                    <a:pt x="219380" y="3081833"/>
                    <a:pt x="198196" y="3101798"/>
                  </a:cubicBezTo>
                  <a:cubicBezTo>
                    <a:pt x="177013" y="3121761"/>
                    <a:pt x="166421" y="3151708"/>
                    <a:pt x="166421" y="3191637"/>
                  </a:cubicBezTo>
                  <a:cubicBezTo>
                    <a:pt x="166421" y="3231566"/>
                    <a:pt x="177013" y="3261436"/>
                    <a:pt x="198196" y="3281248"/>
                  </a:cubicBezTo>
                  <a:cubicBezTo>
                    <a:pt x="219380" y="3301060"/>
                    <a:pt x="252679" y="3310966"/>
                    <a:pt x="298095" y="3310966"/>
                  </a:cubicBezTo>
                  <a:lnTo>
                    <a:pt x="685800" y="3310966"/>
                  </a:lnTo>
                  <a:lnTo>
                    <a:pt x="685800" y="3515335"/>
                  </a:lnTo>
                  <a:lnTo>
                    <a:pt x="315925" y="3515335"/>
                  </a:lnTo>
                  <a:cubicBezTo>
                    <a:pt x="211684" y="3515334"/>
                    <a:pt x="132969" y="3489198"/>
                    <a:pt x="79782" y="3436925"/>
                  </a:cubicBezTo>
                  <a:cubicBezTo>
                    <a:pt x="26594" y="3384652"/>
                    <a:pt x="0" y="3302889"/>
                    <a:pt x="0" y="3191637"/>
                  </a:cubicBezTo>
                  <a:cubicBezTo>
                    <a:pt x="0" y="3078556"/>
                    <a:pt x="26518" y="2995727"/>
                    <a:pt x="79553" y="2943149"/>
                  </a:cubicBezTo>
                  <a:cubicBezTo>
                    <a:pt x="132588" y="2890571"/>
                    <a:pt x="211379" y="2864282"/>
                    <a:pt x="315925" y="2864282"/>
                  </a:cubicBezTo>
                  <a:close/>
                  <a:moveTo>
                    <a:pt x="351130" y="2249424"/>
                  </a:moveTo>
                  <a:cubicBezTo>
                    <a:pt x="287122" y="2249424"/>
                    <a:pt x="239802" y="2262683"/>
                    <a:pt x="209169" y="2289201"/>
                  </a:cubicBezTo>
                  <a:cubicBezTo>
                    <a:pt x="178537" y="2315718"/>
                    <a:pt x="163221" y="2354885"/>
                    <a:pt x="163221" y="2406701"/>
                  </a:cubicBezTo>
                  <a:cubicBezTo>
                    <a:pt x="163221" y="2458212"/>
                    <a:pt x="178308" y="2497302"/>
                    <a:pt x="208483" y="2523973"/>
                  </a:cubicBezTo>
                  <a:cubicBezTo>
                    <a:pt x="238659" y="2550643"/>
                    <a:pt x="283769" y="2563977"/>
                    <a:pt x="343815" y="2563977"/>
                  </a:cubicBezTo>
                  <a:cubicBezTo>
                    <a:pt x="406603" y="2563977"/>
                    <a:pt x="453619" y="2550490"/>
                    <a:pt x="484861" y="2523515"/>
                  </a:cubicBezTo>
                  <a:cubicBezTo>
                    <a:pt x="516103" y="2496541"/>
                    <a:pt x="531724" y="2457602"/>
                    <a:pt x="531724" y="2406701"/>
                  </a:cubicBezTo>
                  <a:cubicBezTo>
                    <a:pt x="531724" y="2355799"/>
                    <a:pt x="516789" y="2316861"/>
                    <a:pt x="486918" y="2289887"/>
                  </a:cubicBezTo>
                  <a:cubicBezTo>
                    <a:pt x="457048" y="2262911"/>
                    <a:pt x="411785" y="2249424"/>
                    <a:pt x="351130" y="2249424"/>
                  </a:cubicBezTo>
                  <a:close/>
                  <a:moveTo>
                    <a:pt x="347472" y="2037741"/>
                  </a:moveTo>
                  <a:cubicBezTo>
                    <a:pt x="420929" y="2037741"/>
                    <a:pt x="483642" y="2052600"/>
                    <a:pt x="535610" y="2082318"/>
                  </a:cubicBezTo>
                  <a:cubicBezTo>
                    <a:pt x="587578" y="2112036"/>
                    <a:pt x="627126" y="2154555"/>
                    <a:pt x="654253" y="2209876"/>
                  </a:cubicBezTo>
                  <a:cubicBezTo>
                    <a:pt x="681381" y="2265198"/>
                    <a:pt x="694944" y="2330806"/>
                    <a:pt x="694944" y="2406701"/>
                  </a:cubicBezTo>
                  <a:cubicBezTo>
                    <a:pt x="694944" y="2482291"/>
                    <a:pt x="681304" y="2547823"/>
                    <a:pt x="654025" y="2603297"/>
                  </a:cubicBezTo>
                  <a:cubicBezTo>
                    <a:pt x="626745" y="2658770"/>
                    <a:pt x="587045" y="2701366"/>
                    <a:pt x="534924" y="2731084"/>
                  </a:cubicBezTo>
                  <a:cubicBezTo>
                    <a:pt x="482803" y="2760802"/>
                    <a:pt x="420319" y="2775661"/>
                    <a:pt x="347472" y="2775661"/>
                  </a:cubicBezTo>
                  <a:cubicBezTo>
                    <a:pt x="274625" y="2775661"/>
                    <a:pt x="212141" y="2760726"/>
                    <a:pt x="160020" y="2730856"/>
                  </a:cubicBezTo>
                  <a:cubicBezTo>
                    <a:pt x="107899" y="2700985"/>
                    <a:pt x="68199" y="2658313"/>
                    <a:pt x="40920" y="2602840"/>
                  </a:cubicBezTo>
                  <a:cubicBezTo>
                    <a:pt x="13640" y="2547366"/>
                    <a:pt x="0" y="2481987"/>
                    <a:pt x="0" y="2406701"/>
                  </a:cubicBezTo>
                  <a:cubicBezTo>
                    <a:pt x="0" y="2331111"/>
                    <a:pt x="13564" y="2265655"/>
                    <a:pt x="40691" y="2210334"/>
                  </a:cubicBezTo>
                  <a:cubicBezTo>
                    <a:pt x="67818" y="2155012"/>
                    <a:pt x="107366" y="2112417"/>
                    <a:pt x="159334" y="2082546"/>
                  </a:cubicBezTo>
                  <a:cubicBezTo>
                    <a:pt x="211303" y="2052676"/>
                    <a:pt x="274015" y="2037741"/>
                    <a:pt x="347472" y="2037741"/>
                  </a:cubicBezTo>
                  <a:close/>
                  <a:moveTo>
                    <a:pt x="345643" y="1399566"/>
                  </a:moveTo>
                  <a:cubicBezTo>
                    <a:pt x="418795" y="1399565"/>
                    <a:pt x="481508" y="1415492"/>
                    <a:pt x="533781" y="1447343"/>
                  </a:cubicBezTo>
                  <a:cubicBezTo>
                    <a:pt x="586054" y="1479195"/>
                    <a:pt x="625983" y="1526286"/>
                    <a:pt x="653568" y="1588618"/>
                  </a:cubicBezTo>
                  <a:cubicBezTo>
                    <a:pt x="681152" y="1650949"/>
                    <a:pt x="694944" y="1727226"/>
                    <a:pt x="694944" y="1817447"/>
                  </a:cubicBezTo>
                  <a:cubicBezTo>
                    <a:pt x="694944" y="1872920"/>
                    <a:pt x="690067" y="1924431"/>
                    <a:pt x="680314" y="1971980"/>
                  </a:cubicBezTo>
                  <a:lnTo>
                    <a:pt x="514350" y="1971980"/>
                  </a:lnTo>
                  <a:cubicBezTo>
                    <a:pt x="522885" y="1925346"/>
                    <a:pt x="527152" y="1879778"/>
                    <a:pt x="527152" y="1835278"/>
                  </a:cubicBezTo>
                  <a:cubicBezTo>
                    <a:pt x="527152" y="1759077"/>
                    <a:pt x="512445" y="1703604"/>
                    <a:pt x="483032" y="1668856"/>
                  </a:cubicBezTo>
                  <a:cubicBezTo>
                    <a:pt x="453619" y="1634109"/>
                    <a:pt x="408432" y="1616736"/>
                    <a:pt x="347472" y="1616736"/>
                  </a:cubicBezTo>
                  <a:cubicBezTo>
                    <a:pt x="286207" y="1616736"/>
                    <a:pt x="240945" y="1633576"/>
                    <a:pt x="211684" y="1667256"/>
                  </a:cubicBezTo>
                  <a:cubicBezTo>
                    <a:pt x="182423" y="1700937"/>
                    <a:pt x="167793" y="1754657"/>
                    <a:pt x="167793" y="1828419"/>
                  </a:cubicBezTo>
                  <a:cubicBezTo>
                    <a:pt x="167793" y="1872311"/>
                    <a:pt x="173736" y="1920164"/>
                    <a:pt x="185623" y="1971980"/>
                  </a:cubicBezTo>
                  <a:lnTo>
                    <a:pt x="19203" y="1971980"/>
                  </a:lnTo>
                  <a:cubicBezTo>
                    <a:pt x="13411" y="1948511"/>
                    <a:pt x="8763" y="1922679"/>
                    <a:pt x="5258" y="1894485"/>
                  </a:cubicBezTo>
                  <a:cubicBezTo>
                    <a:pt x="1753" y="1866290"/>
                    <a:pt x="0" y="1838630"/>
                    <a:pt x="0" y="1811503"/>
                  </a:cubicBezTo>
                  <a:cubicBezTo>
                    <a:pt x="0" y="1675562"/>
                    <a:pt x="28880" y="1572921"/>
                    <a:pt x="86640" y="1503579"/>
                  </a:cubicBezTo>
                  <a:cubicBezTo>
                    <a:pt x="144399" y="1434237"/>
                    <a:pt x="230734" y="1399565"/>
                    <a:pt x="345643" y="1399566"/>
                  </a:cubicBezTo>
                  <a:close/>
                  <a:moveTo>
                    <a:pt x="9144" y="638175"/>
                  </a:moveTo>
                  <a:lnTo>
                    <a:pt x="685800" y="638175"/>
                  </a:lnTo>
                  <a:lnTo>
                    <a:pt x="685800" y="845744"/>
                  </a:lnTo>
                  <a:lnTo>
                    <a:pt x="304953" y="1109549"/>
                  </a:lnTo>
                  <a:lnTo>
                    <a:pt x="685800" y="1109549"/>
                  </a:lnTo>
                  <a:lnTo>
                    <a:pt x="685800" y="1304773"/>
                  </a:lnTo>
                  <a:lnTo>
                    <a:pt x="9144" y="1304773"/>
                  </a:lnTo>
                  <a:lnTo>
                    <a:pt x="9144" y="1097204"/>
                  </a:lnTo>
                  <a:lnTo>
                    <a:pt x="389992" y="833400"/>
                  </a:lnTo>
                  <a:lnTo>
                    <a:pt x="9144" y="833400"/>
                  </a:lnTo>
                  <a:close/>
                  <a:moveTo>
                    <a:pt x="9144" y="0"/>
                  </a:moveTo>
                  <a:lnTo>
                    <a:pt x="685800" y="0"/>
                  </a:lnTo>
                  <a:lnTo>
                    <a:pt x="685800" y="546811"/>
                  </a:lnTo>
                  <a:lnTo>
                    <a:pt x="527609" y="546811"/>
                  </a:lnTo>
                  <a:lnTo>
                    <a:pt x="527609" y="204826"/>
                  </a:lnTo>
                  <a:lnTo>
                    <a:pt x="433426" y="204826"/>
                  </a:lnTo>
                  <a:lnTo>
                    <a:pt x="433426" y="498805"/>
                  </a:lnTo>
                  <a:lnTo>
                    <a:pt x="275235" y="498805"/>
                  </a:lnTo>
                  <a:lnTo>
                    <a:pt x="275235" y="204826"/>
                  </a:lnTo>
                  <a:lnTo>
                    <a:pt x="167335" y="204826"/>
                  </a:lnTo>
                  <a:lnTo>
                    <a:pt x="167335" y="551383"/>
                  </a:lnTo>
                  <a:lnTo>
                    <a:pt x="9144" y="55138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800172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0B99B6-51E7-103D-CB65-5A0F05CB868D}"/>
              </a:ext>
            </a:extLst>
          </p:cNvPr>
          <p:cNvSpPr txBox="1"/>
          <p:nvPr/>
        </p:nvSpPr>
        <p:spPr>
          <a:xfrm>
            <a:off x="6447934" y="2272496"/>
            <a:ext cx="41840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Demographics</a:t>
            </a:r>
          </a:p>
          <a:p>
            <a:r>
              <a:rPr lang="en-US" dirty="0">
                <a:latin typeface="Avenir Next" panose="020B0503020202020204" pitchFamily="34" charset="0"/>
              </a:rPr>
              <a:t>Gender</a:t>
            </a:r>
          </a:p>
          <a:p>
            <a:r>
              <a:rPr lang="en-US" dirty="0">
                <a:latin typeface="Avenir Next" panose="020B0503020202020204" pitchFamily="34" charset="0"/>
              </a:rPr>
              <a:t>Financial Aid</a:t>
            </a:r>
          </a:p>
          <a:p>
            <a:r>
              <a:rPr lang="en-US" dirty="0">
                <a:latin typeface="Avenir Next" panose="020B0503020202020204" pitchFamily="34" charset="0"/>
              </a:rPr>
              <a:t>First Generation</a:t>
            </a:r>
          </a:p>
          <a:p>
            <a:r>
              <a:rPr lang="en-US" dirty="0">
                <a:latin typeface="Avenir Next" panose="020B0503020202020204" pitchFamily="34" charset="0"/>
              </a:rPr>
              <a:t>Graduates</a:t>
            </a:r>
          </a:p>
          <a:p>
            <a:r>
              <a:rPr lang="en-US" dirty="0">
                <a:latin typeface="Avenir Next" panose="020B0503020202020204" pitchFamily="34" charset="0"/>
              </a:rPr>
              <a:t>Areas of Study</a:t>
            </a:r>
          </a:p>
          <a:p>
            <a:r>
              <a:rPr lang="en-US" dirty="0">
                <a:latin typeface="Avenir Next" panose="020B0503020202020204" pitchFamily="34" charset="0"/>
              </a:rPr>
              <a:t>Degrees and Certificates</a:t>
            </a:r>
          </a:p>
          <a:p>
            <a:r>
              <a:rPr lang="en-US" dirty="0">
                <a:latin typeface="Avenir Next" panose="020B0503020202020204" pitchFamily="34" charset="0"/>
              </a:rPr>
              <a:t>Modalities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Economic Impact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Testimonials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92B106-1212-DBE7-DA69-B5C72B789BA4}"/>
              </a:ext>
            </a:extLst>
          </p:cNvPr>
          <p:cNvSpPr txBox="1"/>
          <p:nvPr/>
        </p:nvSpPr>
        <p:spPr>
          <a:xfrm>
            <a:off x="6447934" y="1533832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Humanize Your Content</a:t>
            </a:r>
          </a:p>
          <a:p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C6F6B5-1FA6-5CE5-4A21-E9D2D4241C11}"/>
              </a:ext>
            </a:extLst>
          </p:cNvPr>
          <p:cNvGrpSpPr/>
          <p:nvPr/>
        </p:nvGrpSpPr>
        <p:grpSpPr>
          <a:xfrm>
            <a:off x="-1" y="0"/>
            <a:ext cx="6173835" cy="6857999"/>
            <a:chOff x="-1" y="0"/>
            <a:chExt cx="6173835" cy="6857999"/>
          </a:xfrm>
        </p:grpSpPr>
        <p:pic>
          <p:nvPicPr>
            <p:cNvPr id="5" name="Picture 4" descr="A group of men in suits&#10;&#10;Description automatically generated">
              <a:extLst>
                <a:ext uri="{FF2B5EF4-FFF2-40B4-BE49-F238E27FC236}">
                  <a16:creationId xmlns:a16="http://schemas.microsoft.com/office/drawing/2014/main" id="{8C699E2A-8475-C1EC-1043-078BD17889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7652" t="15766"/>
            <a:stretch/>
          </p:blipFill>
          <p:spPr>
            <a:xfrm rot="5400000">
              <a:off x="-798346" y="798345"/>
              <a:ext cx="6857999" cy="5261310"/>
            </a:xfrm>
            <a:prstGeom prst="rect">
              <a:avLst/>
            </a:prstGeom>
          </p:spPr>
        </p:pic>
        <p:pic>
          <p:nvPicPr>
            <p:cNvPr id="10" name="Picture 9" descr="A group of men in suits&#10;&#10;Description automatically generated">
              <a:extLst>
                <a:ext uri="{FF2B5EF4-FFF2-40B4-BE49-F238E27FC236}">
                  <a16:creationId xmlns:a16="http://schemas.microsoft.com/office/drawing/2014/main" id="{C7E22843-381B-1AD9-01E9-2CEC252CE4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l="19628" t="931" r="4012" b="84234"/>
            <a:stretch/>
          </p:blipFill>
          <p:spPr>
            <a:xfrm rot="5400000">
              <a:off x="2530902" y="2880931"/>
              <a:ext cx="6359271" cy="926592"/>
            </a:xfrm>
            <a:custGeom>
              <a:avLst/>
              <a:gdLst/>
              <a:ahLst/>
              <a:cxnLst/>
              <a:rect l="l" t="t" r="r" b="b"/>
              <a:pathLst>
                <a:path w="6359271" h="926592">
                  <a:moveTo>
                    <a:pt x="5867934" y="475488"/>
                  </a:moveTo>
                  <a:cubicBezTo>
                    <a:pt x="5890692" y="478739"/>
                    <a:pt x="5915279" y="480365"/>
                    <a:pt x="5941695" y="480365"/>
                  </a:cubicBezTo>
                  <a:cubicBezTo>
                    <a:pt x="5976646" y="480365"/>
                    <a:pt x="6005094" y="475793"/>
                    <a:pt x="6027039" y="466649"/>
                  </a:cubicBezTo>
                  <a:cubicBezTo>
                    <a:pt x="6048985" y="457505"/>
                    <a:pt x="6065343" y="442671"/>
                    <a:pt x="6076112" y="422148"/>
                  </a:cubicBezTo>
                  <a:cubicBezTo>
                    <a:pt x="6086881" y="401625"/>
                    <a:pt x="6092266" y="373888"/>
                    <a:pt x="6092266" y="338938"/>
                  </a:cubicBezTo>
                  <a:cubicBezTo>
                    <a:pt x="6092266" y="288951"/>
                    <a:pt x="6079668" y="252781"/>
                    <a:pt x="6054471" y="230429"/>
                  </a:cubicBezTo>
                  <a:cubicBezTo>
                    <a:pt x="6029274" y="208077"/>
                    <a:pt x="5989244" y="196901"/>
                    <a:pt x="5934380" y="196901"/>
                  </a:cubicBezTo>
                  <a:cubicBezTo>
                    <a:pt x="5909183" y="196901"/>
                    <a:pt x="5887034" y="198527"/>
                    <a:pt x="5867934" y="201778"/>
                  </a:cubicBezTo>
                  <a:close/>
                  <a:moveTo>
                    <a:pt x="5591176" y="914400"/>
                  </a:moveTo>
                  <a:lnTo>
                    <a:pt x="5591176" y="30480"/>
                  </a:lnTo>
                  <a:cubicBezTo>
                    <a:pt x="5697652" y="10160"/>
                    <a:pt x="5803113" y="0"/>
                    <a:pt x="5907558" y="0"/>
                  </a:cubicBezTo>
                  <a:cubicBezTo>
                    <a:pt x="6060364" y="0"/>
                    <a:pt x="6173851" y="27331"/>
                    <a:pt x="6248019" y="81991"/>
                  </a:cubicBezTo>
                  <a:cubicBezTo>
                    <a:pt x="6322187" y="136652"/>
                    <a:pt x="6359271" y="222098"/>
                    <a:pt x="6359271" y="338328"/>
                  </a:cubicBezTo>
                  <a:cubicBezTo>
                    <a:pt x="6359271" y="450088"/>
                    <a:pt x="6323610" y="534416"/>
                    <a:pt x="6252286" y="591312"/>
                  </a:cubicBezTo>
                  <a:cubicBezTo>
                    <a:pt x="6180963" y="648208"/>
                    <a:pt x="6076620" y="676656"/>
                    <a:pt x="5939257" y="676656"/>
                  </a:cubicBezTo>
                  <a:lnTo>
                    <a:pt x="5902071" y="676047"/>
                  </a:lnTo>
                  <a:cubicBezTo>
                    <a:pt x="5894349" y="675640"/>
                    <a:pt x="5882970" y="675437"/>
                    <a:pt x="5867934" y="675437"/>
                  </a:cubicBezTo>
                  <a:lnTo>
                    <a:pt x="5867934" y="914400"/>
                  </a:lnTo>
                  <a:close/>
                  <a:moveTo>
                    <a:pt x="4770883" y="458419"/>
                  </a:moveTo>
                  <a:cubicBezTo>
                    <a:pt x="4770882" y="543763"/>
                    <a:pt x="4788561" y="606857"/>
                    <a:pt x="4823918" y="647700"/>
                  </a:cubicBezTo>
                  <a:cubicBezTo>
                    <a:pt x="4859274" y="688543"/>
                    <a:pt x="4911496" y="708965"/>
                    <a:pt x="4980585" y="708965"/>
                  </a:cubicBezTo>
                  <a:cubicBezTo>
                    <a:pt x="5049266" y="708965"/>
                    <a:pt x="5101387" y="688848"/>
                    <a:pt x="5136947" y="648615"/>
                  </a:cubicBezTo>
                  <a:cubicBezTo>
                    <a:pt x="5172507" y="608381"/>
                    <a:pt x="5190287" y="548234"/>
                    <a:pt x="5190287" y="468173"/>
                  </a:cubicBezTo>
                  <a:cubicBezTo>
                    <a:pt x="5190287" y="384455"/>
                    <a:pt x="5172304" y="321767"/>
                    <a:pt x="5136338" y="280111"/>
                  </a:cubicBezTo>
                  <a:cubicBezTo>
                    <a:pt x="5100371" y="238455"/>
                    <a:pt x="5048453" y="217627"/>
                    <a:pt x="4980585" y="217627"/>
                  </a:cubicBezTo>
                  <a:cubicBezTo>
                    <a:pt x="4912715" y="217627"/>
                    <a:pt x="4860798" y="237541"/>
                    <a:pt x="4824832" y="277368"/>
                  </a:cubicBezTo>
                  <a:cubicBezTo>
                    <a:pt x="4788865" y="317195"/>
                    <a:pt x="4770882" y="377546"/>
                    <a:pt x="4770883" y="458419"/>
                  </a:cubicBezTo>
                  <a:close/>
                  <a:moveTo>
                    <a:pt x="4488638" y="463296"/>
                  </a:moveTo>
                  <a:cubicBezTo>
                    <a:pt x="4488638" y="365354"/>
                    <a:pt x="4508450" y="281737"/>
                    <a:pt x="4548074" y="212446"/>
                  </a:cubicBezTo>
                  <a:cubicBezTo>
                    <a:pt x="4587698" y="143155"/>
                    <a:pt x="4644391" y="90424"/>
                    <a:pt x="4718152" y="54255"/>
                  </a:cubicBezTo>
                  <a:cubicBezTo>
                    <a:pt x="4791914" y="18085"/>
                    <a:pt x="4879391" y="0"/>
                    <a:pt x="4980585" y="0"/>
                  </a:cubicBezTo>
                  <a:cubicBezTo>
                    <a:pt x="5081372" y="0"/>
                    <a:pt x="5168747" y="18187"/>
                    <a:pt x="5242712" y="54559"/>
                  </a:cubicBezTo>
                  <a:cubicBezTo>
                    <a:pt x="5316677" y="90932"/>
                    <a:pt x="5373472" y="143866"/>
                    <a:pt x="5413096" y="213360"/>
                  </a:cubicBezTo>
                  <a:cubicBezTo>
                    <a:pt x="5452720" y="282855"/>
                    <a:pt x="5472532" y="366167"/>
                    <a:pt x="5472532" y="463296"/>
                  </a:cubicBezTo>
                  <a:cubicBezTo>
                    <a:pt x="5472532" y="560426"/>
                    <a:pt x="5452618" y="643738"/>
                    <a:pt x="5412791" y="713232"/>
                  </a:cubicBezTo>
                  <a:cubicBezTo>
                    <a:pt x="5372963" y="782727"/>
                    <a:pt x="5316068" y="835660"/>
                    <a:pt x="5242103" y="872033"/>
                  </a:cubicBezTo>
                  <a:cubicBezTo>
                    <a:pt x="5168138" y="908406"/>
                    <a:pt x="5080965" y="926592"/>
                    <a:pt x="4980585" y="926592"/>
                  </a:cubicBezTo>
                  <a:cubicBezTo>
                    <a:pt x="4879797" y="926592"/>
                    <a:pt x="4792523" y="908507"/>
                    <a:pt x="4718761" y="872338"/>
                  </a:cubicBezTo>
                  <a:cubicBezTo>
                    <a:pt x="4645000" y="836168"/>
                    <a:pt x="4588206" y="783438"/>
                    <a:pt x="4548378" y="714147"/>
                  </a:cubicBezTo>
                  <a:cubicBezTo>
                    <a:pt x="4508551" y="644855"/>
                    <a:pt x="4488638" y="561239"/>
                    <a:pt x="4488638" y="463296"/>
                  </a:cubicBezTo>
                  <a:close/>
                  <a:moveTo>
                    <a:pt x="3733800" y="914400"/>
                  </a:moveTo>
                  <a:lnTo>
                    <a:pt x="3733800" y="12192"/>
                  </a:lnTo>
                  <a:lnTo>
                    <a:pt x="4010559" y="12192"/>
                  </a:lnTo>
                  <a:lnTo>
                    <a:pt x="4010559" y="693725"/>
                  </a:lnTo>
                  <a:lnTo>
                    <a:pt x="4434841" y="693725"/>
                  </a:lnTo>
                  <a:lnTo>
                    <a:pt x="4434841" y="914400"/>
                  </a:lnTo>
                  <a:close/>
                  <a:moveTo>
                    <a:pt x="2876551" y="914400"/>
                  </a:moveTo>
                  <a:lnTo>
                    <a:pt x="2876551" y="12192"/>
                  </a:lnTo>
                  <a:lnTo>
                    <a:pt x="3605632" y="12192"/>
                  </a:lnTo>
                  <a:lnTo>
                    <a:pt x="3605632" y="223114"/>
                  </a:lnTo>
                  <a:lnTo>
                    <a:pt x="3149651" y="223114"/>
                  </a:lnTo>
                  <a:lnTo>
                    <a:pt x="3149651" y="348691"/>
                  </a:lnTo>
                  <a:lnTo>
                    <a:pt x="3541624" y="348691"/>
                  </a:lnTo>
                  <a:lnTo>
                    <a:pt x="3541624" y="559613"/>
                  </a:lnTo>
                  <a:lnTo>
                    <a:pt x="3149651" y="559613"/>
                  </a:lnTo>
                  <a:lnTo>
                    <a:pt x="3149651" y="703479"/>
                  </a:lnTo>
                  <a:lnTo>
                    <a:pt x="3611728" y="703479"/>
                  </a:lnTo>
                  <a:lnTo>
                    <a:pt x="3611728" y="914400"/>
                  </a:lnTo>
                  <a:close/>
                  <a:moveTo>
                    <a:pt x="1812799" y="12192"/>
                  </a:moveTo>
                  <a:lnTo>
                    <a:pt x="2102968" y="12192"/>
                  </a:lnTo>
                  <a:lnTo>
                    <a:pt x="2315109" y="701650"/>
                  </a:lnTo>
                  <a:lnTo>
                    <a:pt x="2532736" y="12192"/>
                  </a:lnTo>
                  <a:lnTo>
                    <a:pt x="2803398" y="12192"/>
                  </a:lnTo>
                  <a:lnTo>
                    <a:pt x="2510790" y="914400"/>
                  </a:lnTo>
                  <a:lnTo>
                    <a:pt x="2105407" y="914400"/>
                  </a:lnTo>
                  <a:close/>
                  <a:moveTo>
                    <a:pt x="1028700" y="914400"/>
                  </a:moveTo>
                  <a:lnTo>
                    <a:pt x="1028700" y="12192"/>
                  </a:lnTo>
                  <a:lnTo>
                    <a:pt x="1757782" y="12192"/>
                  </a:lnTo>
                  <a:lnTo>
                    <a:pt x="1757782" y="223114"/>
                  </a:lnTo>
                  <a:lnTo>
                    <a:pt x="1301801" y="223114"/>
                  </a:lnTo>
                  <a:lnTo>
                    <a:pt x="1301801" y="348691"/>
                  </a:lnTo>
                  <a:lnTo>
                    <a:pt x="1693774" y="348691"/>
                  </a:lnTo>
                  <a:lnTo>
                    <a:pt x="1693774" y="559613"/>
                  </a:lnTo>
                  <a:lnTo>
                    <a:pt x="1301801" y="559613"/>
                  </a:lnTo>
                  <a:lnTo>
                    <a:pt x="1301801" y="703479"/>
                  </a:lnTo>
                  <a:lnTo>
                    <a:pt x="1763878" y="703479"/>
                  </a:lnTo>
                  <a:lnTo>
                    <a:pt x="1763878" y="914400"/>
                  </a:lnTo>
                  <a:close/>
                  <a:moveTo>
                    <a:pt x="276759" y="702869"/>
                  </a:moveTo>
                  <a:cubicBezTo>
                    <a:pt x="295859" y="704495"/>
                    <a:pt x="324714" y="705307"/>
                    <a:pt x="363322" y="705307"/>
                  </a:cubicBezTo>
                  <a:cubicBezTo>
                    <a:pt x="424282" y="705307"/>
                    <a:pt x="473659" y="697179"/>
                    <a:pt x="511455" y="680923"/>
                  </a:cubicBezTo>
                  <a:cubicBezTo>
                    <a:pt x="549250" y="664667"/>
                    <a:pt x="577393" y="638759"/>
                    <a:pt x="595884" y="603199"/>
                  </a:cubicBezTo>
                  <a:cubicBezTo>
                    <a:pt x="614375" y="567639"/>
                    <a:pt x="623621" y="520395"/>
                    <a:pt x="623621" y="461467"/>
                  </a:cubicBezTo>
                  <a:cubicBezTo>
                    <a:pt x="623621" y="376530"/>
                    <a:pt x="602285" y="315062"/>
                    <a:pt x="559613" y="277063"/>
                  </a:cubicBezTo>
                  <a:cubicBezTo>
                    <a:pt x="516941" y="239065"/>
                    <a:pt x="451307" y="220066"/>
                    <a:pt x="362712" y="220066"/>
                  </a:cubicBezTo>
                  <a:cubicBezTo>
                    <a:pt x="350114" y="220066"/>
                    <a:pt x="335687" y="220879"/>
                    <a:pt x="319431" y="222504"/>
                  </a:cubicBezTo>
                  <a:cubicBezTo>
                    <a:pt x="303175" y="224130"/>
                    <a:pt x="288951" y="225959"/>
                    <a:pt x="276759" y="227991"/>
                  </a:cubicBezTo>
                  <a:close/>
                  <a:moveTo>
                    <a:pt x="0" y="907695"/>
                  </a:moveTo>
                  <a:lnTo>
                    <a:pt x="0" y="38405"/>
                  </a:lnTo>
                  <a:cubicBezTo>
                    <a:pt x="47143" y="27432"/>
                    <a:pt x="102007" y="18695"/>
                    <a:pt x="164592" y="12192"/>
                  </a:cubicBezTo>
                  <a:cubicBezTo>
                    <a:pt x="227178" y="5690"/>
                    <a:pt x="287325" y="2439"/>
                    <a:pt x="345034" y="2439"/>
                  </a:cubicBezTo>
                  <a:cubicBezTo>
                    <a:pt x="531571" y="2439"/>
                    <a:pt x="671678" y="40132"/>
                    <a:pt x="765353" y="115519"/>
                  </a:cubicBezTo>
                  <a:cubicBezTo>
                    <a:pt x="859028" y="190907"/>
                    <a:pt x="905866" y="306832"/>
                    <a:pt x="905866" y="463296"/>
                  </a:cubicBezTo>
                  <a:cubicBezTo>
                    <a:pt x="905866" y="572211"/>
                    <a:pt x="883412" y="660400"/>
                    <a:pt x="838505" y="727863"/>
                  </a:cubicBezTo>
                  <a:cubicBezTo>
                    <a:pt x="793598" y="795325"/>
                    <a:pt x="725831" y="844804"/>
                    <a:pt x="635203" y="876300"/>
                  </a:cubicBezTo>
                  <a:cubicBezTo>
                    <a:pt x="544576" y="907796"/>
                    <a:pt x="428752" y="923544"/>
                    <a:pt x="287731" y="923544"/>
                  </a:cubicBezTo>
                  <a:cubicBezTo>
                    <a:pt x="243434" y="923544"/>
                    <a:pt x="195174" y="922223"/>
                    <a:pt x="142951" y="919582"/>
                  </a:cubicBezTo>
                  <a:cubicBezTo>
                    <a:pt x="90729" y="916940"/>
                    <a:pt x="43079" y="912978"/>
                    <a:pt x="0" y="907695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505547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8E0861-5C64-91E0-861A-B792A63155CE}"/>
              </a:ext>
            </a:extLst>
          </p:cNvPr>
          <p:cNvSpPr txBox="1"/>
          <p:nvPr/>
        </p:nvSpPr>
        <p:spPr>
          <a:xfrm>
            <a:off x="6209070" y="1353950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Be the Storyteller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4DC959-D635-1188-8596-EBCC905FA0A0}"/>
              </a:ext>
            </a:extLst>
          </p:cNvPr>
          <p:cNvSpPr txBox="1"/>
          <p:nvPr/>
        </p:nvSpPr>
        <p:spPr>
          <a:xfrm>
            <a:off x="6209070" y="2776738"/>
            <a:ext cx="5766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“You are the best kept secret in town”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Ignorance of our story is not the fault of external constituencies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Ignorance of our story belongs to us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6F6AE67-0BF7-91B4-5FE7-0A6B65B5F838}"/>
              </a:ext>
            </a:extLst>
          </p:cNvPr>
          <p:cNvGrpSpPr/>
          <p:nvPr/>
        </p:nvGrpSpPr>
        <p:grpSpPr>
          <a:xfrm>
            <a:off x="-2512330" y="-565879"/>
            <a:ext cx="7917824" cy="7989758"/>
            <a:chOff x="-3385801" y="-207222"/>
            <a:chExt cx="7443667" cy="7530353"/>
          </a:xfrm>
        </p:grpSpPr>
        <p:pic>
          <p:nvPicPr>
            <p:cNvPr id="5" name="Picture 4" descr="A person standing on a podium in front of a crowd of people&#10;&#10;Description automatically generated">
              <a:extLst>
                <a:ext uri="{FF2B5EF4-FFF2-40B4-BE49-F238E27FC236}">
                  <a16:creationId xmlns:a16="http://schemas.microsoft.com/office/drawing/2014/main" id="{20D5FEF3-B971-3A0D-FFE4-37D6D2C7DF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38232"/>
            <a:stretch/>
          </p:blipFill>
          <p:spPr>
            <a:xfrm>
              <a:off x="-3385801" y="-207222"/>
              <a:ext cx="6201830" cy="7530353"/>
            </a:xfrm>
            <a:prstGeom prst="rect">
              <a:avLst/>
            </a:prstGeom>
          </p:spPr>
        </p:pic>
        <p:pic>
          <p:nvPicPr>
            <p:cNvPr id="8" name="Picture 7" descr="A person standing on a podium in front of a crowd of people&#10;&#10;Description automatically generated">
              <a:extLst>
                <a:ext uri="{FF2B5EF4-FFF2-40B4-BE49-F238E27FC236}">
                  <a16:creationId xmlns:a16="http://schemas.microsoft.com/office/drawing/2014/main" id="{49DE1005-89BF-88A4-FC04-DBC1CB389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61123" t="7083" r="25899" b="8604"/>
            <a:stretch>
              <a:fillRect/>
            </a:stretch>
          </p:blipFill>
          <p:spPr>
            <a:xfrm>
              <a:off x="2754846" y="326769"/>
              <a:ext cx="1303020" cy="6349079"/>
            </a:xfrm>
            <a:custGeom>
              <a:avLst/>
              <a:gdLst/>
              <a:ahLst/>
              <a:cxnLst/>
              <a:rect l="l" t="t" r="r" b="b"/>
              <a:pathLst>
                <a:path w="1303020" h="6349079">
                  <a:moveTo>
                    <a:pt x="17145" y="5315235"/>
                  </a:moveTo>
                  <a:lnTo>
                    <a:pt x="1285875" y="5315235"/>
                  </a:lnTo>
                  <a:lnTo>
                    <a:pt x="1285875" y="6340507"/>
                  </a:lnTo>
                  <a:lnTo>
                    <a:pt x="989267" y="6340507"/>
                  </a:lnTo>
                  <a:lnTo>
                    <a:pt x="989267" y="5699283"/>
                  </a:lnTo>
                  <a:lnTo>
                    <a:pt x="812673" y="5699283"/>
                  </a:lnTo>
                  <a:lnTo>
                    <a:pt x="812673" y="6250495"/>
                  </a:lnTo>
                  <a:lnTo>
                    <a:pt x="516065" y="6250495"/>
                  </a:lnTo>
                  <a:lnTo>
                    <a:pt x="516065" y="5699283"/>
                  </a:lnTo>
                  <a:lnTo>
                    <a:pt x="313753" y="5699283"/>
                  </a:lnTo>
                  <a:lnTo>
                    <a:pt x="313753" y="6349079"/>
                  </a:lnTo>
                  <a:lnTo>
                    <a:pt x="17145" y="6349079"/>
                  </a:lnTo>
                  <a:close/>
                  <a:moveTo>
                    <a:pt x="725233" y="4410837"/>
                  </a:moveTo>
                  <a:cubicBezTo>
                    <a:pt x="720090" y="4451413"/>
                    <a:pt x="717518" y="4493133"/>
                    <a:pt x="717518" y="4535995"/>
                  </a:cubicBezTo>
                  <a:cubicBezTo>
                    <a:pt x="717518" y="4603432"/>
                    <a:pt x="729520" y="4653581"/>
                    <a:pt x="753523" y="4686443"/>
                  </a:cubicBezTo>
                  <a:cubicBezTo>
                    <a:pt x="777526" y="4719304"/>
                    <a:pt x="817531" y="4735735"/>
                    <a:pt x="873538" y="4735735"/>
                  </a:cubicBezTo>
                  <a:cubicBezTo>
                    <a:pt x="926687" y="4735735"/>
                    <a:pt x="966121" y="4718590"/>
                    <a:pt x="991838" y="4684300"/>
                  </a:cubicBezTo>
                  <a:cubicBezTo>
                    <a:pt x="1017556" y="4650010"/>
                    <a:pt x="1030415" y="4598575"/>
                    <a:pt x="1030415" y="4529995"/>
                  </a:cubicBezTo>
                  <a:cubicBezTo>
                    <a:pt x="1030415" y="4493990"/>
                    <a:pt x="1026700" y="4454271"/>
                    <a:pt x="1019270" y="4410837"/>
                  </a:cubicBezTo>
                  <a:close/>
                  <a:moveTo>
                    <a:pt x="17145" y="4029361"/>
                  </a:moveTo>
                  <a:lnTo>
                    <a:pt x="1249013" y="4029361"/>
                  </a:lnTo>
                  <a:cubicBezTo>
                    <a:pt x="1265015" y="4096226"/>
                    <a:pt x="1278017" y="4171664"/>
                    <a:pt x="1288018" y="4255675"/>
                  </a:cubicBezTo>
                  <a:cubicBezTo>
                    <a:pt x="1298019" y="4339685"/>
                    <a:pt x="1303020" y="4417695"/>
                    <a:pt x="1303020" y="4489704"/>
                  </a:cubicBezTo>
                  <a:cubicBezTo>
                    <a:pt x="1303020" y="4690872"/>
                    <a:pt x="1267873" y="4842462"/>
                    <a:pt x="1197578" y="4944475"/>
                  </a:cubicBezTo>
                  <a:cubicBezTo>
                    <a:pt x="1127284" y="5046488"/>
                    <a:pt x="1019270" y="5097494"/>
                    <a:pt x="873538" y="5097494"/>
                  </a:cubicBezTo>
                  <a:cubicBezTo>
                    <a:pt x="788384" y="5097494"/>
                    <a:pt x="715232" y="5077920"/>
                    <a:pt x="654082" y="5038772"/>
                  </a:cubicBezTo>
                  <a:cubicBezTo>
                    <a:pt x="592931" y="4999624"/>
                    <a:pt x="544639" y="4943474"/>
                    <a:pt x="509207" y="4870322"/>
                  </a:cubicBezTo>
                  <a:lnTo>
                    <a:pt x="17145" y="5216652"/>
                  </a:lnTo>
                  <a:lnTo>
                    <a:pt x="17145" y="4792313"/>
                  </a:lnTo>
                  <a:lnTo>
                    <a:pt x="441484" y="4498277"/>
                  </a:lnTo>
                  <a:lnTo>
                    <a:pt x="444055" y="4410837"/>
                  </a:lnTo>
                  <a:lnTo>
                    <a:pt x="17145" y="4410837"/>
                  </a:lnTo>
                  <a:close/>
                  <a:moveTo>
                    <a:pt x="600932" y="3078290"/>
                  </a:moveTo>
                  <a:lnTo>
                    <a:pt x="600932" y="3361182"/>
                  </a:lnTo>
                  <a:lnTo>
                    <a:pt x="1068133" y="3219736"/>
                  </a:lnTo>
                  <a:close/>
                  <a:moveTo>
                    <a:pt x="17145" y="2525363"/>
                  </a:moveTo>
                  <a:lnTo>
                    <a:pt x="1285875" y="2937700"/>
                  </a:lnTo>
                  <a:lnTo>
                    <a:pt x="1285875" y="3505200"/>
                  </a:lnTo>
                  <a:lnTo>
                    <a:pt x="17145" y="3918394"/>
                  </a:lnTo>
                  <a:lnTo>
                    <a:pt x="17145" y="3537775"/>
                  </a:lnTo>
                  <a:lnTo>
                    <a:pt x="306038" y="3450336"/>
                  </a:lnTo>
                  <a:lnTo>
                    <a:pt x="306038" y="2989993"/>
                  </a:lnTo>
                  <a:lnTo>
                    <a:pt x="17145" y="2902553"/>
                  </a:lnTo>
                  <a:close/>
                  <a:moveTo>
                    <a:pt x="17145" y="1171861"/>
                  </a:moveTo>
                  <a:lnTo>
                    <a:pt x="1285875" y="1171861"/>
                  </a:lnTo>
                  <a:lnTo>
                    <a:pt x="1285875" y="1561052"/>
                  </a:lnTo>
                  <a:lnTo>
                    <a:pt x="831533" y="1561052"/>
                  </a:lnTo>
                  <a:lnTo>
                    <a:pt x="831533" y="2023110"/>
                  </a:lnTo>
                  <a:lnTo>
                    <a:pt x="1285875" y="2023110"/>
                  </a:lnTo>
                  <a:lnTo>
                    <a:pt x="1285875" y="2412302"/>
                  </a:lnTo>
                  <a:lnTo>
                    <a:pt x="17145" y="2412302"/>
                  </a:lnTo>
                  <a:lnTo>
                    <a:pt x="17145" y="2023110"/>
                  </a:lnTo>
                  <a:lnTo>
                    <a:pt x="497205" y="2023110"/>
                  </a:lnTo>
                  <a:lnTo>
                    <a:pt x="497205" y="1561052"/>
                  </a:lnTo>
                  <a:lnTo>
                    <a:pt x="17145" y="1561052"/>
                  </a:lnTo>
                  <a:close/>
                  <a:moveTo>
                    <a:pt x="892397" y="0"/>
                  </a:moveTo>
                  <a:cubicBezTo>
                    <a:pt x="1024985" y="0"/>
                    <a:pt x="1126569" y="51006"/>
                    <a:pt x="1197150" y="153019"/>
                  </a:cubicBezTo>
                  <a:cubicBezTo>
                    <a:pt x="1267730" y="255032"/>
                    <a:pt x="1303020" y="406908"/>
                    <a:pt x="1303020" y="608648"/>
                  </a:cubicBezTo>
                  <a:cubicBezTo>
                    <a:pt x="1303020" y="734378"/>
                    <a:pt x="1290161" y="847249"/>
                    <a:pt x="1264444" y="947261"/>
                  </a:cubicBezTo>
                  <a:lnTo>
                    <a:pt x="958406" y="947261"/>
                  </a:lnTo>
                  <a:cubicBezTo>
                    <a:pt x="970978" y="906113"/>
                    <a:pt x="981123" y="856536"/>
                    <a:pt x="988838" y="798528"/>
                  </a:cubicBezTo>
                  <a:cubicBezTo>
                    <a:pt x="996553" y="740521"/>
                    <a:pt x="1000411" y="683228"/>
                    <a:pt x="1000411" y="626650"/>
                  </a:cubicBezTo>
                  <a:cubicBezTo>
                    <a:pt x="1000411" y="536353"/>
                    <a:pt x="992410" y="473345"/>
                    <a:pt x="976408" y="437626"/>
                  </a:cubicBezTo>
                  <a:cubicBezTo>
                    <a:pt x="960406" y="401907"/>
                    <a:pt x="938117" y="384048"/>
                    <a:pt x="909542" y="384048"/>
                  </a:cubicBezTo>
                  <a:cubicBezTo>
                    <a:pt x="895255" y="384048"/>
                    <a:pt x="883396" y="387191"/>
                    <a:pt x="873966" y="393478"/>
                  </a:cubicBezTo>
                  <a:cubicBezTo>
                    <a:pt x="864537" y="399764"/>
                    <a:pt x="856107" y="411051"/>
                    <a:pt x="848677" y="427339"/>
                  </a:cubicBezTo>
                  <a:cubicBezTo>
                    <a:pt x="841248" y="443627"/>
                    <a:pt x="833818" y="467487"/>
                    <a:pt x="826389" y="498920"/>
                  </a:cubicBezTo>
                  <a:lnTo>
                    <a:pt x="799814" y="617220"/>
                  </a:lnTo>
                  <a:cubicBezTo>
                    <a:pt x="769525" y="758380"/>
                    <a:pt x="723090" y="860822"/>
                    <a:pt x="660511" y="924544"/>
                  </a:cubicBezTo>
                  <a:cubicBezTo>
                    <a:pt x="597932" y="988266"/>
                    <a:pt x="515779" y="1020128"/>
                    <a:pt x="414052" y="1020128"/>
                  </a:cubicBezTo>
                  <a:cubicBezTo>
                    <a:pt x="329470" y="1020128"/>
                    <a:pt x="256032" y="997125"/>
                    <a:pt x="193739" y="951119"/>
                  </a:cubicBezTo>
                  <a:cubicBezTo>
                    <a:pt x="131445" y="905113"/>
                    <a:pt x="83582" y="838962"/>
                    <a:pt x="50149" y="752666"/>
                  </a:cubicBezTo>
                  <a:cubicBezTo>
                    <a:pt x="16716" y="666369"/>
                    <a:pt x="0" y="564070"/>
                    <a:pt x="0" y="445770"/>
                  </a:cubicBezTo>
                  <a:cubicBezTo>
                    <a:pt x="0" y="297180"/>
                    <a:pt x="19431" y="160877"/>
                    <a:pt x="58293" y="36862"/>
                  </a:cubicBezTo>
                  <a:lnTo>
                    <a:pt x="364331" y="36862"/>
                  </a:lnTo>
                  <a:cubicBezTo>
                    <a:pt x="346043" y="92869"/>
                    <a:pt x="331184" y="159306"/>
                    <a:pt x="319754" y="236172"/>
                  </a:cubicBezTo>
                  <a:cubicBezTo>
                    <a:pt x="308324" y="313039"/>
                    <a:pt x="302609" y="383191"/>
                    <a:pt x="302609" y="446627"/>
                  </a:cubicBezTo>
                  <a:cubicBezTo>
                    <a:pt x="302609" y="517493"/>
                    <a:pt x="310182" y="566785"/>
                    <a:pt x="325326" y="594503"/>
                  </a:cubicBezTo>
                  <a:cubicBezTo>
                    <a:pt x="340471" y="622220"/>
                    <a:pt x="362331" y="636079"/>
                    <a:pt x="390906" y="636079"/>
                  </a:cubicBezTo>
                  <a:cubicBezTo>
                    <a:pt x="406908" y="636079"/>
                    <a:pt x="420195" y="632365"/>
                    <a:pt x="430768" y="624935"/>
                  </a:cubicBezTo>
                  <a:cubicBezTo>
                    <a:pt x="441341" y="617506"/>
                    <a:pt x="450913" y="603647"/>
                    <a:pt x="459486" y="583359"/>
                  </a:cubicBezTo>
                  <a:cubicBezTo>
                    <a:pt x="468058" y="563070"/>
                    <a:pt x="476631" y="533495"/>
                    <a:pt x="485203" y="494633"/>
                  </a:cubicBezTo>
                  <a:lnTo>
                    <a:pt x="511778" y="376333"/>
                  </a:lnTo>
                  <a:cubicBezTo>
                    <a:pt x="539782" y="247174"/>
                    <a:pt x="584645" y="152162"/>
                    <a:pt x="646367" y="91297"/>
                  </a:cubicBezTo>
                  <a:cubicBezTo>
                    <a:pt x="708089" y="30432"/>
                    <a:pt x="790099" y="0"/>
                    <a:pt x="892397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276062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439562-60CB-F88F-7FFA-E9686CE8312C}"/>
              </a:ext>
            </a:extLst>
          </p:cNvPr>
          <p:cNvSpPr txBox="1"/>
          <p:nvPr/>
        </p:nvSpPr>
        <p:spPr>
          <a:xfrm>
            <a:off x="6425702" y="1593792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Know Thyself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5C41FD-1A31-237A-ADCB-9298AC55E8A4}"/>
              </a:ext>
            </a:extLst>
          </p:cNvPr>
          <p:cNvSpPr txBox="1"/>
          <p:nvPr/>
        </p:nvSpPr>
        <p:spPr>
          <a:xfrm>
            <a:off x="6425702" y="2851689"/>
            <a:ext cx="50826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555555"/>
                </a:solidFill>
                <a:effectLst/>
                <a:latin typeface="Avenir Next" panose="020B0503020202020204" pitchFamily="34" charset="0"/>
              </a:rPr>
              <a:t>State Fair Community College will be the communities’ </a:t>
            </a:r>
            <a:r>
              <a:rPr lang="en-US" b="1" dirty="0">
                <a:solidFill>
                  <a:srgbClr val="555555"/>
                </a:solidFill>
                <a:effectLst/>
                <a:latin typeface="Avenir Next" panose="020B0503020202020204" pitchFamily="34" charset="0"/>
              </a:rPr>
              <a:t>preferred choice</a:t>
            </a:r>
            <a:r>
              <a:rPr lang="en-US" dirty="0">
                <a:solidFill>
                  <a:srgbClr val="555555"/>
                </a:solidFill>
                <a:effectLst/>
                <a:latin typeface="Avenir Next" panose="020B0503020202020204" pitchFamily="34" charset="0"/>
              </a:rPr>
              <a:t>, where students, faculty, and staff realize their confidence, passion, skills, and potential.</a:t>
            </a: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4194795-BD25-4BB8-4450-3ABFEC46EFC9}"/>
              </a:ext>
            </a:extLst>
          </p:cNvPr>
          <p:cNvGrpSpPr/>
          <p:nvPr/>
        </p:nvGrpSpPr>
        <p:grpSpPr>
          <a:xfrm>
            <a:off x="-2" y="-1"/>
            <a:ext cx="5334480" cy="6858001"/>
            <a:chOff x="-2" y="-1"/>
            <a:chExt cx="5334480" cy="6858001"/>
          </a:xfrm>
        </p:grpSpPr>
        <p:pic>
          <p:nvPicPr>
            <p:cNvPr id="5" name="Picture 4" descr="A group of people standing together&#10;&#10;Description automatically generated">
              <a:extLst>
                <a:ext uri="{FF2B5EF4-FFF2-40B4-BE49-F238E27FC236}">
                  <a16:creationId xmlns:a16="http://schemas.microsoft.com/office/drawing/2014/main" id="{0D4DE28B-638F-DF68-8A02-291CC99BC4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001" t="12188" r="10540" b="22130"/>
            <a:stretch/>
          </p:blipFill>
          <p:spPr>
            <a:xfrm rot="5400000">
              <a:off x="-997087" y="997084"/>
              <a:ext cx="6858001" cy="4863832"/>
            </a:xfrm>
            <a:prstGeom prst="rect">
              <a:avLst/>
            </a:prstGeom>
          </p:spPr>
        </p:pic>
        <p:pic>
          <p:nvPicPr>
            <p:cNvPr id="8" name="Picture 7" descr="A group of people standing together&#10;&#10;Description automatically generated">
              <a:extLst>
                <a:ext uri="{FF2B5EF4-FFF2-40B4-BE49-F238E27FC236}">
                  <a16:creationId xmlns:a16="http://schemas.microsoft.com/office/drawing/2014/main" id="{A52FFBC1-2614-647B-740E-137D5DDBA0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1873" t="5802" r="14999" b="87160"/>
            <a:stretch/>
          </p:blipFill>
          <p:spPr>
            <a:xfrm rot="5400000">
              <a:off x="1957408" y="3045180"/>
              <a:ext cx="6232931" cy="521208"/>
            </a:xfrm>
            <a:custGeom>
              <a:avLst/>
              <a:gdLst/>
              <a:ahLst/>
              <a:cxnLst/>
              <a:rect l="l" t="t" r="r" b="b"/>
              <a:pathLst>
                <a:path w="6232931" h="521208">
                  <a:moveTo>
                    <a:pt x="5819394" y="514350"/>
                  </a:moveTo>
                  <a:lnTo>
                    <a:pt x="5819394" y="6858"/>
                  </a:lnTo>
                  <a:lnTo>
                    <a:pt x="6229502" y="6858"/>
                  </a:lnTo>
                  <a:lnTo>
                    <a:pt x="6229502" y="125501"/>
                  </a:lnTo>
                  <a:lnTo>
                    <a:pt x="5973013" y="125501"/>
                  </a:lnTo>
                  <a:lnTo>
                    <a:pt x="5973013" y="196139"/>
                  </a:lnTo>
                  <a:lnTo>
                    <a:pt x="6193497" y="196139"/>
                  </a:lnTo>
                  <a:lnTo>
                    <a:pt x="6193497" y="314782"/>
                  </a:lnTo>
                  <a:lnTo>
                    <a:pt x="5973013" y="314782"/>
                  </a:lnTo>
                  <a:lnTo>
                    <a:pt x="5973013" y="395707"/>
                  </a:lnTo>
                  <a:lnTo>
                    <a:pt x="6232931" y="395707"/>
                  </a:lnTo>
                  <a:lnTo>
                    <a:pt x="6232931" y="514350"/>
                  </a:lnTo>
                  <a:close/>
                  <a:moveTo>
                    <a:pt x="5288775" y="130988"/>
                  </a:moveTo>
                  <a:lnTo>
                    <a:pt x="5288775" y="6858"/>
                  </a:lnTo>
                  <a:lnTo>
                    <a:pt x="5772607" y="6858"/>
                  </a:lnTo>
                  <a:lnTo>
                    <a:pt x="5772607" y="130988"/>
                  </a:lnTo>
                  <a:lnTo>
                    <a:pt x="5608701" y="130988"/>
                  </a:lnTo>
                  <a:lnTo>
                    <a:pt x="5608701" y="514350"/>
                  </a:lnTo>
                  <a:lnTo>
                    <a:pt x="5452681" y="514350"/>
                  </a:lnTo>
                  <a:lnTo>
                    <a:pt x="5452681" y="130988"/>
                  </a:lnTo>
                  <a:close/>
                  <a:moveTo>
                    <a:pt x="4945570" y="280835"/>
                  </a:moveTo>
                  <a:lnTo>
                    <a:pt x="5058727" y="280835"/>
                  </a:lnTo>
                  <a:lnTo>
                    <a:pt x="5002149" y="93955"/>
                  </a:lnTo>
                  <a:close/>
                  <a:moveTo>
                    <a:pt x="4724400" y="514350"/>
                  </a:moveTo>
                  <a:lnTo>
                    <a:pt x="4889335" y="6858"/>
                  </a:lnTo>
                  <a:lnTo>
                    <a:pt x="5116334" y="6858"/>
                  </a:lnTo>
                  <a:lnTo>
                    <a:pt x="5281612" y="514350"/>
                  </a:lnTo>
                  <a:lnTo>
                    <a:pt x="5129364" y="514350"/>
                  </a:lnTo>
                  <a:lnTo>
                    <a:pt x="5094388" y="398793"/>
                  </a:lnTo>
                  <a:lnTo>
                    <a:pt x="4910251" y="398793"/>
                  </a:lnTo>
                  <a:lnTo>
                    <a:pt x="4875276" y="514350"/>
                  </a:lnTo>
                  <a:close/>
                  <a:moveTo>
                    <a:pt x="4336770" y="395364"/>
                  </a:moveTo>
                  <a:cubicBezTo>
                    <a:pt x="4347515" y="396278"/>
                    <a:pt x="4363745" y="396735"/>
                    <a:pt x="4385462" y="396735"/>
                  </a:cubicBezTo>
                  <a:cubicBezTo>
                    <a:pt x="4419752" y="396735"/>
                    <a:pt x="4447527" y="392163"/>
                    <a:pt x="4468787" y="383019"/>
                  </a:cubicBezTo>
                  <a:cubicBezTo>
                    <a:pt x="4490047" y="373875"/>
                    <a:pt x="4505877" y="359302"/>
                    <a:pt x="4516279" y="339300"/>
                  </a:cubicBezTo>
                  <a:cubicBezTo>
                    <a:pt x="4526680" y="319297"/>
                    <a:pt x="4531881" y="292722"/>
                    <a:pt x="4531881" y="259575"/>
                  </a:cubicBezTo>
                  <a:cubicBezTo>
                    <a:pt x="4531881" y="211798"/>
                    <a:pt x="4519879" y="177222"/>
                    <a:pt x="4495876" y="155848"/>
                  </a:cubicBezTo>
                  <a:cubicBezTo>
                    <a:pt x="4471873" y="134474"/>
                    <a:pt x="4434954" y="123787"/>
                    <a:pt x="4385119" y="123787"/>
                  </a:cubicBezTo>
                  <a:cubicBezTo>
                    <a:pt x="4378033" y="123787"/>
                    <a:pt x="4369917" y="124244"/>
                    <a:pt x="4360773" y="125159"/>
                  </a:cubicBezTo>
                  <a:cubicBezTo>
                    <a:pt x="4351629" y="126073"/>
                    <a:pt x="4343628" y="127102"/>
                    <a:pt x="4336770" y="128245"/>
                  </a:cubicBezTo>
                  <a:close/>
                  <a:moveTo>
                    <a:pt x="4181094" y="510578"/>
                  </a:moveTo>
                  <a:lnTo>
                    <a:pt x="4181094" y="21603"/>
                  </a:lnTo>
                  <a:cubicBezTo>
                    <a:pt x="4207611" y="15431"/>
                    <a:pt x="4238472" y="10516"/>
                    <a:pt x="4273677" y="6858"/>
                  </a:cubicBezTo>
                  <a:cubicBezTo>
                    <a:pt x="4308881" y="3200"/>
                    <a:pt x="4342714" y="1372"/>
                    <a:pt x="4375175" y="1372"/>
                  </a:cubicBezTo>
                  <a:cubicBezTo>
                    <a:pt x="4480103" y="1372"/>
                    <a:pt x="4558912" y="22574"/>
                    <a:pt x="4611605" y="64980"/>
                  </a:cubicBezTo>
                  <a:cubicBezTo>
                    <a:pt x="4664297" y="107385"/>
                    <a:pt x="4690643" y="172593"/>
                    <a:pt x="4690643" y="260604"/>
                  </a:cubicBezTo>
                  <a:cubicBezTo>
                    <a:pt x="4690643" y="321869"/>
                    <a:pt x="4678013" y="371475"/>
                    <a:pt x="4652753" y="409423"/>
                  </a:cubicBezTo>
                  <a:cubicBezTo>
                    <a:pt x="4627493" y="447370"/>
                    <a:pt x="4589373" y="475202"/>
                    <a:pt x="4538396" y="492919"/>
                  </a:cubicBezTo>
                  <a:cubicBezTo>
                    <a:pt x="4487418" y="510635"/>
                    <a:pt x="4422267" y="519494"/>
                    <a:pt x="4342943" y="519494"/>
                  </a:cubicBezTo>
                  <a:cubicBezTo>
                    <a:pt x="4318025" y="519494"/>
                    <a:pt x="4290879" y="518751"/>
                    <a:pt x="4261504" y="517265"/>
                  </a:cubicBezTo>
                  <a:cubicBezTo>
                    <a:pt x="4232128" y="515779"/>
                    <a:pt x="4205325" y="513550"/>
                    <a:pt x="4181094" y="510578"/>
                  </a:cubicBezTo>
                  <a:close/>
                  <a:moveTo>
                    <a:pt x="3715511" y="257861"/>
                  </a:moveTo>
                  <a:cubicBezTo>
                    <a:pt x="3715511" y="305867"/>
                    <a:pt x="3725456" y="341357"/>
                    <a:pt x="3745344" y="364331"/>
                  </a:cubicBezTo>
                  <a:cubicBezTo>
                    <a:pt x="3765232" y="387306"/>
                    <a:pt x="3794607" y="398793"/>
                    <a:pt x="3833469" y="398793"/>
                  </a:cubicBezTo>
                  <a:cubicBezTo>
                    <a:pt x="3872103" y="398793"/>
                    <a:pt x="3901421" y="387477"/>
                    <a:pt x="3921423" y="364846"/>
                  </a:cubicBezTo>
                  <a:cubicBezTo>
                    <a:pt x="3941426" y="342214"/>
                    <a:pt x="3951426" y="308381"/>
                    <a:pt x="3951427" y="263347"/>
                  </a:cubicBezTo>
                  <a:cubicBezTo>
                    <a:pt x="3951426" y="216256"/>
                    <a:pt x="3941311" y="180994"/>
                    <a:pt x="3921080" y="157563"/>
                  </a:cubicBezTo>
                  <a:cubicBezTo>
                    <a:pt x="3900849" y="134131"/>
                    <a:pt x="3871645" y="122415"/>
                    <a:pt x="3833469" y="122415"/>
                  </a:cubicBezTo>
                  <a:cubicBezTo>
                    <a:pt x="3795293" y="122415"/>
                    <a:pt x="3766089" y="133617"/>
                    <a:pt x="3745858" y="156019"/>
                  </a:cubicBezTo>
                  <a:cubicBezTo>
                    <a:pt x="3725627" y="178422"/>
                    <a:pt x="3715511" y="212369"/>
                    <a:pt x="3715511" y="257861"/>
                  </a:cubicBezTo>
                  <a:close/>
                  <a:moveTo>
                    <a:pt x="3556749" y="260604"/>
                  </a:moveTo>
                  <a:cubicBezTo>
                    <a:pt x="3556748" y="205511"/>
                    <a:pt x="3567893" y="158477"/>
                    <a:pt x="3590182" y="119501"/>
                  </a:cubicBezTo>
                  <a:cubicBezTo>
                    <a:pt x="3612470" y="80524"/>
                    <a:pt x="3644359" y="50864"/>
                    <a:pt x="3685851" y="30518"/>
                  </a:cubicBezTo>
                  <a:cubicBezTo>
                    <a:pt x="3727341" y="10173"/>
                    <a:pt x="3776548" y="0"/>
                    <a:pt x="3833469" y="0"/>
                  </a:cubicBezTo>
                  <a:cubicBezTo>
                    <a:pt x="3890162" y="0"/>
                    <a:pt x="3939311" y="10230"/>
                    <a:pt x="3980916" y="30690"/>
                  </a:cubicBezTo>
                  <a:cubicBezTo>
                    <a:pt x="4022521" y="51149"/>
                    <a:pt x="4054468" y="80924"/>
                    <a:pt x="4076757" y="120015"/>
                  </a:cubicBezTo>
                  <a:cubicBezTo>
                    <a:pt x="4099045" y="159106"/>
                    <a:pt x="4110189" y="205969"/>
                    <a:pt x="4110189" y="260604"/>
                  </a:cubicBezTo>
                  <a:cubicBezTo>
                    <a:pt x="4110189" y="315239"/>
                    <a:pt x="4098988" y="362102"/>
                    <a:pt x="4076585" y="401193"/>
                  </a:cubicBezTo>
                  <a:cubicBezTo>
                    <a:pt x="4054182" y="440284"/>
                    <a:pt x="4022178" y="470059"/>
                    <a:pt x="3980573" y="490518"/>
                  </a:cubicBezTo>
                  <a:cubicBezTo>
                    <a:pt x="3938968" y="510978"/>
                    <a:pt x="3889933" y="521208"/>
                    <a:pt x="3833469" y="521208"/>
                  </a:cubicBezTo>
                  <a:cubicBezTo>
                    <a:pt x="3776777" y="521208"/>
                    <a:pt x="3727685" y="511035"/>
                    <a:pt x="3686194" y="490690"/>
                  </a:cubicBezTo>
                  <a:cubicBezTo>
                    <a:pt x="3644703" y="470345"/>
                    <a:pt x="3612756" y="440684"/>
                    <a:pt x="3590353" y="401707"/>
                  </a:cubicBezTo>
                  <a:cubicBezTo>
                    <a:pt x="3567950" y="362731"/>
                    <a:pt x="3556748" y="315697"/>
                    <a:pt x="3556749" y="260604"/>
                  </a:cubicBezTo>
                  <a:close/>
                  <a:moveTo>
                    <a:pt x="2868015" y="514350"/>
                  </a:moveTo>
                  <a:lnTo>
                    <a:pt x="2868015" y="6858"/>
                  </a:lnTo>
                  <a:lnTo>
                    <a:pt x="3057639" y="6858"/>
                  </a:lnTo>
                  <a:lnTo>
                    <a:pt x="3182111" y="284607"/>
                  </a:lnTo>
                  <a:lnTo>
                    <a:pt x="3301441" y="6858"/>
                  </a:lnTo>
                  <a:lnTo>
                    <a:pt x="3491407" y="6858"/>
                  </a:lnTo>
                  <a:lnTo>
                    <a:pt x="3491407" y="514350"/>
                  </a:lnTo>
                  <a:lnTo>
                    <a:pt x="3346018" y="514350"/>
                  </a:lnTo>
                  <a:lnTo>
                    <a:pt x="3346018" y="202654"/>
                  </a:lnTo>
                  <a:lnTo>
                    <a:pt x="3243148" y="438912"/>
                  </a:lnTo>
                  <a:lnTo>
                    <a:pt x="3116275" y="438912"/>
                  </a:lnTo>
                  <a:lnTo>
                    <a:pt x="3013062" y="214998"/>
                  </a:lnTo>
                  <a:lnTo>
                    <a:pt x="3013062" y="514350"/>
                  </a:lnTo>
                  <a:close/>
                  <a:moveTo>
                    <a:pt x="2163165" y="514350"/>
                  </a:moveTo>
                  <a:lnTo>
                    <a:pt x="2163165" y="6858"/>
                  </a:lnTo>
                  <a:lnTo>
                    <a:pt x="2352789" y="6858"/>
                  </a:lnTo>
                  <a:lnTo>
                    <a:pt x="2477262" y="284607"/>
                  </a:lnTo>
                  <a:lnTo>
                    <a:pt x="2596591" y="6858"/>
                  </a:lnTo>
                  <a:lnTo>
                    <a:pt x="2786557" y="6858"/>
                  </a:lnTo>
                  <a:lnTo>
                    <a:pt x="2786557" y="514350"/>
                  </a:lnTo>
                  <a:lnTo>
                    <a:pt x="2641168" y="514350"/>
                  </a:lnTo>
                  <a:lnTo>
                    <a:pt x="2641168" y="202654"/>
                  </a:lnTo>
                  <a:lnTo>
                    <a:pt x="2538298" y="438912"/>
                  </a:lnTo>
                  <a:lnTo>
                    <a:pt x="2411425" y="438912"/>
                  </a:lnTo>
                  <a:lnTo>
                    <a:pt x="2308212" y="214998"/>
                  </a:lnTo>
                  <a:lnTo>
                    <a:pt x="2308212" y="514350"/>
                  </a:lnTo>
                  <a:close/>
                  <a:moveTo>
                    <a:pt x="1696212" y="257861"/>
                  </a:moveTo>
                  <a:cubicBezTo>
                    <a:pt x="1696212" y="305867"/>
                    <a:pt x="1706156" y="341357"/>
                    <a:pt x="1726044" y="364331"/>
                  </a:cubicBezTo>
                  <a:cubicBezTo>
                    <a:pt x="1745932" y="387306"/>
                    <a:pt x="1775308" y="398793"/>
                    <a:pt x="1814170" y="398793"/>
                  </a:cubicBezTo>
                  <a:cubicBezTo>
                    <a:pt x="1852803" y="398793"/>
                    <a:pt x="1882121" y="387477"/>
                    <a:pt x="1902123" y="364846"/>
                  </a:cubicBezTo>
                  <a:cubicBezTo>
                    <a:pt x="1922126" y="342214"/>
                    <a:pt x="1932127" y="308381"/>
                    <a:pt x="1932127" y="263347"/>
                  </a:cubicBezTo>
                  <a:cubicBezTo>
                    <a:pt x="1932127" y="216256"/>
                    <a:pt x="1922012" y="180994"/>
                    <a:pt x="1901780" y="157563"/>
                  </a:cubicBezTo>
                  <a:cubicBezTo>
                    <a:pt x="1881549" y="134131"/>
                    <a:pt x="1852346" y="122415"/>
                    <a:pt x="1814170" y="122415"/>
                  </a:cubicBezTo>
                  <a:cubicBezTo>
                    <a:pt x="1775993" y="122415"/>
                    <a:pt x="1746790" y="133617"/>
                    <a:pt x="1726559" y="156019"/>
                  </a:cubicBezTo>
                  <a:cubicBezTo>
                    <a:pt x="1706327" y="178422"/>
                    <a:pt x="1696212" y="212369"/>
                    <a:pt x="1696212" y="257861"/>
                  </a:cubicBezTo>
                  <a:close/>
                  <a:moveTo>
                    <a:pt x="1537449" y="260604"/>
                  </a:moveTo>
                  <a:cubicBezTo>
                    <a:pt x="1537449" y="205511"/>
                    <a:pt x="1548593" y="158477"/>
                    <a:pt x="1570882" y="119501"/>
                  </a:cubicBezTo>
                  <a:cubicBezTo>
                    <a:pt x="1593170" y="80524"/>
                    <a:pt x="1625060" y="50864"/>
                    <a:pt x="1666551" y="30518"/>
                  </a:cubicBezTo>
                  <a:cubicBezTo>
                    <a:pt x="1708042" y="10173"/>
                    <a:pt x="1757248" y="0"/>
                    <a:pt x="1814170" y="0"/>
                  </a:cubicBezTo>
                  <a:cubicBezTo>
                    <a:pt x="1870862" y="0"/>
                    <a:pt x="1920011" y="10230"/>
                    <a:pt x="1961617" y="30690"/>
                  </a:cubicBezTo>
                  <a:cubicBezTo>
                    <a:pt x="2003222" y="51149"/>
                    <a:pt x="2035169" y="80924"/>
                    <a:pt x="2057457" y="120015"/>
                  </a:cubicBezTo>
                  <a:cubicBezTo>
                    <a:pt x="2079745" y="159106"/>
                    <a:pt x="2090890" y="205969"/>
                    <a:pt x="2090890" y="260604"/>
                  </a:cubicBezTo>
                  <a:cubicBezTo>
                    <a:pt x="2090890" y="315239"/>
                    <a:pt x="2079688" y="362102"/>
                    <a:pt x="2057286" y="401193"/>
                  </a:cubicBezTo>
                  <a:cubicBezTo>
                    <a:pt x="2034883" y="440284"/>
                    <a:pt x="2002878" y="470059"/>
                    <a:pt x="1961273" y="490518"/>
                  </a:cubicBezTo>
                  <a:cubicBezTo>
                    <a:pt x="1919668" y="510978"/>
                    <a:pt x="1870634" y="521208"/>
                    <a:pt x="1814170" y="521208"/>
                  </a:cubicBezTo>
                  <a:cubicBezTo>
                    <a:pt x="1757477" y="521208"/>
                    <a:pt x="1708385" y="511035"/>
                    <a:pt x="1666894" y="490690"/>
                  </a:cubicBezTo>
                  <a:cubicBezTo>
                    <a:pt x="1625403" y="470345"/>
                    <a:pt x="1593456" y="440684"/>
                    <a:pt x="1571053" y="401707"/>
                  </a:cubicBezTo>
                  <a:cubicBezTo>
                    <a:pt x="1548650" y="362731"/>
                    <a:pt x="1537449" y="315697"/>
                    <a:pt x="1537449" y="260604"/>
                  </a:cubicBezTo>
                  <a:close/>
                  <a:moveTo>
                    <a:pt x="1061199" y="261976"/>
                  </a:moveTo>
                  <a:cubicBezTo>
                    <a:pt x="1061199" y="207112"/>
                    <a:pt x="1073143" y="160077"/>
                    <a:pt x="1097032" y="120872"/>
                  </a:cubicBezTo>
                  <a:cubicBezTo>
                    <a:pt x="1120921" y="81667"/>
                    <a:pt x="1156239" y="51721"/>
                    <a:pt x="1202988" y="31032"/>
                  </a:cubicBezTo>
                  <a:cubicBezTo>
                    <a:pt x="1249737" y="10344"/>
                    <a:pt x="1306944" y="0"/>
                    <a:pt x="1374610" y="0"/>
                  </a:cubicBezTo>
                  <a:cubicBezTo>
                    <a:pt x="1416215" y="0"/>
                    <a:pt x="1454848" y="3658"/>
                    <a:pt x="1490510" y="10973"/>
                  </a:cubicBezTo>
                  <a:lnTo>
                    <a:pt x="1490510" y="135445"/>
                  </a:lnTo>
                  <a:cubicBezTo>
                    <a:pt x="1455534" y="129045"/>
                    <a:pt x="1421358" y="125844"/>
                    <a:pt x="1387983" y="125844"/>
                  </a:cubicBezTo>
                  <a:cubicBezTo>
                    <a:pt x="1330833" y="125844"/>
                    <a:pt x="1289228" y="136874"/>
                    <a:pt x="1263167" y="158934"/>
                  </a:cubicBezTo>
                  <a:cubicBezTo>
                    <a:pt x="1237107" y="180994"/>
                    <a:pt x="1224077" y="214884"/>
                    <a:pt x="1224077" y="260604"/>
                  </a:cubicBezTo>
                  <a:cubicBezTo>
                    <a:pt x="1224077" y="306553"/>
                    <a:pt x="1236707" y="340500"/>
                    <a:pt x="1261967" y="362445"/>
                  </a:cubicBezTo>
                  <a:cubicBezTo>
                    <a:pt x="1287227" y="384391"/>
                    <a:pt x="1327518" y="395364"/>
                    <a:pt x="1382839" y="395364"/>
                  </a:cubicBezTo>
                  <a:cubicBezTo>
                    <a:pt x="1415758" y="395364"/>
                    <a:pt x="1451648" y="390906"/>
                    <a:pt x="1490510" y="381991"/>
                  </a:cubicBezTo>
                  <a:lnTo>
                    <a:pt x="1490510" y="506806"/>
                  </a:lnTo>
                  <a:cubicBezTo>
                    <a:pt x="1472907" y="511150"/>
                    <a:pt x="1453534" y="514636"/>
                    <a:pt x="1432388" y="517265"/>
                  </a:cubicBezTo>
                  <a:cubicBezTo>
                    <a:pt x="1411243" y="519894"/>
                    <a:pt x="1390497" y="521208"/>
                    <a:pt x="1370152" y="521208"/>
                  </a:cubicBezTo>
                  <a:cubicBezTo>
                    <a:pt x="1268196" y="521208"/>
                    <a:pt x="1191215" y="499548"/>
                    <a:pt x="1139209" y="456228"/>
                  </a:cubicBezTo>
                  <a:cubicBezTo>
                    <a:pt x="1087202" y="412909"/>
                    <a:pt x="1061199" y="348158"/>
                    <a:pt x="1061199" y="261976"/>
                  </a:cubicBezTo>
                  <a:close/>
                  <a:moveTo>
                    <a:pt x="584949" y="261976"/>
                  </a:moveTo>
                  <a:cubicBezTo>
                    <a:pt x="584949" y="207112"/>
                    <a:pt x="596893" y="160077"/>
                    <a:pt x="620782" y="120872"/>
                  </a:cubicBezTo>
                  <a:cubicBezTo>
                    <a:pt x="644671" y="81667"/>
                    <a:pt x="679989" y="51721"/>
                    <a:pt x="726738" y="31032"/>
                  </a:cubicBezTo>
                  <a:cubicBezTo>
                    <a:pt x="773487" y="10344"/>
                    <a:pt x="830694" y="0"/>
                    <a:pt x="898360" y="0"/>
                  </a:cubicBezTo>
                  <a:cubicBezTo>
                    <a:pt x="939965" y="0"/>
                    <a:pt x="978598" y="3658"/>
                    <a:pt x="1014260" y="10973"/>
                  </a:cubicBezTo>
                  <a:lnTo>
                    <a:pt x="1014260" y="135445"/>
                  </a:lnTo>
                  <a:cubicBezTo>
                    <a:pt x="979284" y="129045"/>
                    <a:pt x="945108" y="125844"/>
                    <a:pt x="911733" y="125844"/>
                  </a:cubicBezTo>
                  <a:cubicBezTo>
                    <a:pt x="854583" y="125844"/>
                    <a:pt x="812977" y="136874"/>
                    <a:pt x="786917" y="158934"/>
                  </a:cubicBezTo>
                  <a:cubicBezTo>
                    <a:pt x="760857" y="180994"/>
                    <a:pt x="747826" y="214884"/>
                    <a:pt x="747826" y="260604"/>
                  </a:cubicBezTo>
                  <a:cubicBezTo>
                    <a:pt x="747826" y="306553"/>
                    <a:pt x="760457" y="340500"/>
                    <a:pt x="785717" y="362445"/>
                  </a:cubicBezTo>
                  <a:cubicBezTo>
                    <a:pt x="810977" y="384391"/>
                    <a:pt x="851268" y="395364"/>
                    <a:pt x="906589" y="395364"/>
                  </a:cubicBezTo>
                  <a:cubicBezTo>
                    <a:pt x="939507" y="395364"/>
                    <a:pt x="975398" y="390906"/>
                    <a:pt x="1014260" y="381991"/>
                  </a:cubicBezTo>
                  <a:lnTo>
                    <a:pt x="1014260" y="506806"/>
                  </a:lnTo>
                  <a:cubicBezTo>
                    <a:pt x="996658" y="511150"/>
                    <a:pt x="977284" y="514636"/>
                    <a:pt x="956138" y="517265"/>
                  </a:cubicBezTo>
                  <a:cubicBezTo>
                    <a:pt x="934993" y="519894"/>
                    <a:pt x="914247" y="521208"/>
                    <a:pt x="893902" y="521208"/>
                  </a:cubicBezTo>
                  <a:cubicBezTo>
                    <a:pt x="791946" y="521208"/>
                    <a:pt x="714965" y="499548"/>
                    <a:pt x="662959" y="456228"/>
                  </a:cubicBezTo>
                  <a:cubicBezTo>
                    <a:pt x="610952" y="412909"/>
                    <a:pt x="584949" y="348158"/>
                    <a:pt x="584949" y="261976"/>
                  </a:cubicBezTo>
                  <a:close/>
                  <a:moveTo>
                    <a:pt x="221170" y="280835"/>
                  </a:moveTo>
                  <a:lnTo>
                    <a:pt x="334327" y="280835"/>
                  </a:lnTo>
                  <a:lnTo>
                    <a:pt x="277749" y="93955"/>
                  </a:lnTo>
                  <a:close/>
                  <a:moveTo>
                    <a:pt x="0" y="514350"/>
                  </a:moveTo>
                  <a:lnTo>
                    <a:pt x="164935" y="6858"/>
                  </a:lnTo>
                  <a:lnTo>
                    <a:pt x="391934" y="6858"/>
                  </a:lnTo>
                  <a:lnTo>
                    <a:pt x="557212" y="514350"/>
                  </a:lnTo>
                  <a:lnTo>
                    <a:pt x="404965" y="514350"/>
                  </a:lnTo>
                  <a:lnTo>
                    <a:pt x="369989" y="398793"/>
                  </a:lnTo>
                  <a:lnTo>
                    <a:pt x="185852" y="398793"/>
                  </a:lnTo>
                  <a:lnTo>
                    <a:pt x="150876" y="51435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354251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1B9023-A998-0158-5EA5-5AFFE062F17B}"/>
              </a:ext>
            </a:extLst>
          </p:cNvPr>
          <p:cNvSpPr txBox="1"/>
          <p:nvPr/>
        </p:nvSpPr>
        <p:spPr>
          <a:xfrm>
            <a:off x="6425702" y="1593792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Be the Advocate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5BA7CB-13FA-D1EA-9A39-B6B956715398}"/>
              </a:ext>
            </a:extLst>
          </p:cNvPr>
          <p:cNvSpPr txBox="1"/>
          <p:nvPr/>
        </p:nvSpPr>
        <p:spPr>
          <a:xfrm>
            <a:off x="6425702" y="2851689"/>
            <a:ext cx="50826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Avenir Next" panose="020B0503020202020204" pitchFamily="34" charset="0"/>
              </a:rPr>
              <a:t>Effective advocacy is telling your institution’s story to build relationship and influence a targeted constituency to become the preferred choice.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BB10DA-5FBC-6BE5-6E5F-3C262FD952A6}"/>
              </a:ext>
            </a:extLst>
          </p:cNvPr>
          <p:cNvGrpSpPr/>
          <p:nvPr/>
        </p:nvGrpSpPr>
        <p:grpSpPr>
          <a:xfrm>
            <a:off x="0" y="0"/>
            <a:ext cx="5928522" cy="6858000"/>
            <a:chOff x="29980" y="0"/>
            <a:chExt cx="5928522" cy="6858000"/>
          </a:xfrm>
        </p:grpSpPr>
        <p:pic>
          <p:nvPicPr>
            <p:cNvPr id="12" name="Picture 11" descr="A group of people taking a selfie&#10;&#10;Description automatically generated">
              <a:extLst>
                <a:ext uri="{FF2B5EF4-FFF2-40B4-BE49-F238E27FC236}">
                  <a16:creationId xmlns:a16="http://schemas.microsoft.com/office/drawing/2014/main" id="{97874176-0215-35C8-CDF2-E31FD0BAEB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r="23419"/>
            <a:stretch/>
          </p:blipFill>
          <p:spPr>
            <a:xfrm>
              <a:off x="29980" y="0"/>
              <a:ext cx="4619287" cy="6858000"/>
            </a:xfrm>
            <a:prstGeom prst="rect">
              <a:avLst/>
            </a:prstGeom>
          </p:spPr>
        </p:pic>
        <p:pic>
          <p:nvPicPr>
            <p:cNvPr id="13" name="Picture 12" descr="A group of people taking a selfie&#10;&#10;Description automatically generated">
              <a:extLst>
                <a:ext uri="{FF2B5EF4-FFF2-40B4-BE49-F238E27FC236}">
                  <a16:creationId xmlns:a16="http://schemas.microsoft.com/office/drawing/2014/main" id="{C820802F-2E71-39B9-70E2-DB3D5C8EB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76582" t="2875" r="1216" b="3110"/>
            <a:stretch>
              <a:fillRect/>
            </a:stretch>
          </p:blipFill>
          <p:spPr>
            <a:xfrm>
              <a:off x="4619287" y="197168"/>
              <a:ext cx="1339215" cy="6447568"/>
            </a:xfrm>
            <a:custGeom>
              <a:avLst/>
              <a:gdLst/>
              <a:ahLst/>
              <a:cxnLst/>
              <a:rect l="l" t="t" r="r" b="b"/>
              <a:pathLst>
                <a:path w="1339215" h="6447568">
                  <a:moveTo>
                    <a:pt x="1321594" y="5077516"/>
                  </a:moveTo>
                  <a:lnTo>
                    <a:pt x="1321594" y="5499544"/>
                  </a:lnTo>
                  <a:lnTo>
                    <a:pt x="873133" y="5779722"/>
                  </a:lnTo>
                  <a:lnTo>
                    <a:pt x="1321594" y="6055495"/>
                  </a:lnTo>
                  <a:lnTo>
                    <a:pt x="1321594" y="6447568"/>
                  </a:lnTo>
                  <a:lnTo>
                    <a:pt x="554188" y="5972675"/>
                  </a:lnTo>
                  <a:lnTo>
                    <a:pt x="17621" y="5972675"/>
                  </a:lnTo>
                  <a:lnTo>
                    <a:pt x="17621" y="5572673"/>
                  </a:lnTo>
                  <a:lnTo>
                    <a:pt x="548021" y="5572673"/>
                  </a:lnTo>
                  <a:close/>
                  <a:moveTo>
                    <a:pt x="824674" y="4352711"/>
                  </a:moveTo>
                  <a:lnTo>
                    <a:pt x="824674" y="4505134"/>
                  </a:lnTo>
                  <a:cubicBezTo>
                    <a:pt x="824674" y="4571507"/>
                    <a:pt x="834366" y="4618498"/>
                    <a:pt x="853750" y="4646104"/>
                  </a:cubicBezTo>
                  <a:cubicBezTo>
                    <a:pt x="873133" y="4673711"/>
                    <a:pt x="903089" y="4687514"/>
                    <a:pt x="943618" y="4687514"/>
                  </a:cubicBezTo>
                  <a:cubicBezTo>
                    <a:pt x="984734" y="4687514"/>
                    <a:pt x="1014690" y="4673124"/>
                    <a:pt x="1033486" y="4644342"/>
                  </a:cubicBezTo>
                  <a:cubicBezTo>
                    <a:pt x="1052282" y="4615561"/>
                    <a:pt x="1061680" y="4565927"/>
                    <a:pt x="1061680" y="4495443"/>
                  </a:cubicBezTo>
                  <a:cubicBezTo>
                    <a:pt x="1061680" y="4452564"/>
                    <a:pt x="1056981" y="4404987"/>
                    <a:pt x="1047583" y="4352711"/>
                  </a:cubicBezTo>
                  <a:close/>
                  <a:moveTo>
                    <a:pt x="282821" y="4352711"/>
                  </a:moveTo>
                  <a:cubicBezTo>
                    <a:pt x="279297" y="4388540"/>
                    <a:pt x="277535" y="4434062"/>
                    <a:pt x="277535" y="4489275"/>
                  </a:cubicBezTo>
                  <a:cubicBezTo>
                    <a:pt x="277535" y="4551537"/>
                    <a:pt x="282380" y="4600142"/>
                    <a:pt x="292072" y="4635091"/>
                  </a:cubicBezTo>
                  <a:cubicBezTo>
                    <a:pt x="301764" y="4670040"/>
                    <a:pt x="316008" y="4694709"/>
                    <a:pt x="334804" y="4709100"/>
                  </a:cubicBezTo>
                  <a:cubicBezTo>
                    <a:pt x="353600" y="4723491"/>
                    <a:pt x="377976" y="4730686"/>
                    <a:pt x="407932" y="4730686"/>
                  </a:cubicBezTo>
                  <a:cubicBezTo>
                    <a:pt x="439650" y="4730686"/>
                    <a:pt x="465201" y="4724666"/>
                    <a:pt x="484584" y="4712624"/>
                  </a:cubicBezTo>
                  <a:cubicBezTo>
                    <a:pt x="503968" y="4700583"/>
                    <a:pt x="518212" y="4680465"/>
                    <a:pt x="527316" y="4652272"/>
                  </a:cubicBezTo>
                  <a:cubicBezTo>
                    <a:pt x="536420" y="4624078"/>
                    <a:pt x="540972" y="4585605"/>
                    <a:pt x="540972" y="4536853"/>
                  </a:cubicBezTo>
                  <a:lnTo>
                    <a:pt x="540972" y="4352711"/>
                  </a:lnTo>
                  <a:close/>
                  <a:moveTo>
                    <a:pt x="29075" y="3962400"/>
                  </a:moveTo>
                  <a:lnTo>
                    <a:pt x="1283708" y="3962400"/>
                  </a:lnTo>
                  <a:cubicBezTo>
                    <a:pt x="1300155" y="4030536"/>
                    <a:pt x="1313517" y="4109244"/>
                    <a:pt x="1323796" y="4198525"/>
                  </a:cubicBezTo>
                  <a:cubicBezTo>
                    <a:pt x="1334075" y="4287805"/>
                    <a:pt x="1339215" y="4370038"/>
                    <a:pt x="1339215" y="4445222"/>
                  </a:cubicBezTo>
                  <a:cubicBezTo>
                    <a:pt x="1339215" y="4658439"/>
                    <a:pt x="1307937" y="4814240"/>
                    <a:pt x="1245382" y="4912626"/>
                  </a:cubicBezTo>
                  <a:cubicBezTo>
                    <a:pt x="1182826" y="5011011"/>
                    <a:pt x="1088699" y="5060204"/>
                    <a:pt x="963001" y="5060204"/>
                  </a:cubicBezTo>
                  <a:cubicBezTo>
                    <a:pt x="919535" y="5060204"/>
                    <a:pt x="879300" y="5051833"/>
                    <a:pt x="842296" y="5035093"/>
                  </a:cubicBezTo>
                  <a:cubicBezTo>
                    <a:pt x="805291" y="5018353"/>
                    <a:pt x="773720" y="4995151"/>
                    <a:pt x="747581" y="4965489"/>
                  </a:cubicBezTo>
                  <a:cubicBezTo>
                    <a:pt x="721443" y="4935826"/>
                    <a:pt x="702207" y="4901906"/>
                    <a:pt x="689872" y="4863727"/>
                  </a:cubicBezTo>
                  <a:cubicBezTo>
                    <a:pt x="674013" y="4933624"/>
                    <a:pt x="641413" y="4989571"/>
                    <a:pt x="592074" y="5031569"/>
                  </a:cubicBezTo>
                  <a:cubicBezTo>
                    <a:pt x="542734" y="5073566"/>
                    <a:pt x="476655" y="5094565"/>
                    <a:pt x="393835" y="5094565"/>
                  </a:cubicBezTo>
                  <a:cubicBezTo>
                    <a:pt x="308665" y="5094565"/>
                    <a:pt x="237153" y="5071657"/>
                    <a:pt x="179296" y="5025842"/>
                  </a:cubicBezTo>
                  <a:cubicBezTo>
                    <a:pt x="121440" y="4980027"/>
                    <a:pt x="77093" y="4904255"/>
                    <a:pt x="46256" y="4798528"/>
                  </a:cubicBezTo>
                  <a:cubicBezTo>
                    <a:pt x="15419" y="4692801"/>
                    <a:pt x="0" y="4552418"/>
                    <a:pt x="0" y="4377380"/>
                  </a:cubicBezTo>
                  <a:cubicBezTo>
                    <a:pt x="0" y="4319230"/>
                    <a:pt x="2790" y="4250066"/>
                    <a:pt x="8370" y="4169890"/>
                  </a:cubicBezTo>
                  <a:cubicBezTo>
                    <a:pt x="13950" y="4089713"/>
                    <a:pt x="20852" y="4020550"/>
                    <a:pt x="29075" y="3962400"/>
                  </a:cubicBezTo>
                  <a:close/>
                  <a:moveTo>
                    <a:pt x="824674" y="3076361"/>
                  </a:moveTo>
                  <a:lnTo>
                    <a:pt x="824674" y="3228784"/>
                  </a:lnTo>
                  <a:cubicBezTo>
                    <a:pt x="824674" y="3295158"/>
                    <a:pt x="834366" y="3342148"/>
                    <a:pt x="853750" y="3369754"/>
                  </a:cubicBezTo>
                  <a:cubicBezTo>
                    <a:pt x="873133" y="3397361"/>
                    <a:pt x="903089" y="3411164"/>
                    <a:pt x="943618" y="3411164"/>
                  </a:cubicBezTo>
                  <a:cubicBezTo>
                    <a:pt x="984734" y="3411164"/>
                    <a:pt x="1014690" y="3396773"/>
                    <a:pt x="1033486" y="3367992"/>
                  </a:cubicBezTo>
                  <a:cubicBezTo>
                    <a:pt x="1052282" y="3339211"/>
                    <a:pt x="1061680" y="3289577"/>
                    <a:pt x="1061680" y="3219092"/>
                  </a:cubicBezTo>
                  <a:cubicBezTo>
                    <a:pt x="1061680" y="3176214"/>
                    <a:pt x="1056981" y="3128637"/>
                    <a:pt x="1047583" y="3076361"/>
                  </a:cubicBezTo>
                  <a:close/>
                  <a:moveTo>
                    <a:pt x="282821" y="3076361"/>
                  </a:moveTo>
                  <a:cubicBezTo>
                    <a:pt x="279297" y="3112190"/>
                    <a:pt x="277535" y="3157712"/>
                    <a:pt x="277535" y="3212925"/>
                  </a:cubicBezTo>
                  <a:cubicBezTo>
                    <a:pt x="277535" y="3275187"/>
                    <a:pt x="282380" y="3323792"/>
                    <a:pt x="292072" y="3358741"/>
                  </a:cubicBezTo>
                  <a:cubicBezTo>
                    <a:pt x="301764" y="3393690"/>
                    <a:pt x="316008" y="3418359"/>
                    <a:pt x="334804" y="3432750"/>
                  </a:cubicBezTo>
                  <a:cubicBezTo>
                    <a:pt x="353600" y="3447141"/>
                    <a:pt x="377976" y="3454336"/>
                    <a:pt x="407932" y="3454336"/>
                  </a:cubicBezTo>
                  <a:cubicBezTo>
                    <a:pt x="439650" y="3454336"/>
                    <a:pt x="465201" y="3448315"/>
                    <a:pt x="484584" y="3436275"/>
                  </a:cubicBezTo>
                  <a:cubicBezTo>
                    <a:pt x="503968" y="3424233"/>
                    <a:pt x="518212" y="3404116"/>
                    <a:pt x="527316" y="3375922"/>
                  </a:cubicBezTo>
                  <a:cubicBezTo>
                    <a:pt x="536420" y="3347728"/>
                    <a:pt x="540972" y="3309254"/>
                    <a:pt x="540972" y="3260502"/>
                  </a:cubicBezTo>
                  <a:lnTo>
                    <a:pt x="540972" y="3076361"/>
                  </a:lnTo>
                  <a:close/>
                  <a:moveTo>
                    <a:pt x="29075" y="2686050"/>
                  </a:moveTo>
                  <a:lnTo>
                    <a:pt x="1283708" y="2686050"/>
                  </a:lnTo>
                  <a:cubicBezTo>
                    <a:pt x="1300155" y="2754185"/>
                    <a:pt x="1313517" y="2832893"/>
                    <a:pt x="1323796" y="2922175"/>
                  </a:cubicBezTo>
                  <a:cubicBezTo>
                    <a:pt x="1334075" y="3011455"/>
                    <a:pt x="1339215" y="3093688"/>
                    <a:pt x="1339215" y="3168872"/>
                  </a:cubicBezTo>
                  <a:cubicBezTo>
                    <a:pt x="1339215" y="3382089"/>
                    <a:pt x="1307937" y="3537890"/>
                    <a:pt x="1245382" y="3636275"/>
                  </a:cubicBezTo>
                  <a:cubicBezTo>
                    <a:pt x="1182826" y="3734661"/>
                    <a:pt x="1088699" y="3783853"/>
                    <a:pt x="963001" y="3783853"/>
                  </a:cubicBezTo>
                  <a:cubicBezTo>
                    <a:pt x="919535" y="3783853"/>
                    <a:pt x="879300" y="3775483"/>
                    <a:pt x="842296" y="3758743"/>
                  </a:cubicBezTo>
                  <a:cubicBezTo>
                    <a:pt x="805291" y="3742003"/>
                    <a:pt x="773720" y="3718802"/>
                    <a:pt x="747581" y="3689139"/>
                  </a:cubicBezTo>
                  <a:cubicBezTo>
                    <a:pt x="721443" y="3659476"/>
                    <a:pt x="702207" y="3625555"/>
                    <a:pt x="689872" y="3587376"/>
                  </a:cubicBezTo>
                  <a:cubicBezTo>
                    <a:pt x="674013" y="3657274"/>
                    <a:pt x="641413" y="3713221"/>
                    <a:pt x="592074" y="3755219"/>
                  </a:cubicBezTo>
                  <a:cubicBezTo>
                    <a:pt x="542734" y="3797216"/>
                    <a:pt x="476655" y="3818215"/>
                    <a:pt x="393835" y="3818215"/>
                  </a:cubicBezTo>
                  <a:cubicBezTo>
                    <a:pt x="308665" y="3818215"/>
                    <a:pt x="237153" y="3795307"/>
                    <a:pt x="179296" y="3749492"/>
                  </a:cubicBezTo>
                  <a:cubicBezTo>
                    <a:pt x="121440" y="3703677"/>
                    <a:pt x="77093" y="3627905"/>
                    <a:pt x="46256" y="3522178"/>
                  </a:cubicBezTo>
                  <a:cubicBezTo>
                    <a:pt x="15419" y="3416450"/>
                    <a:pt x="0" y="3276068"/>
                    <a:pt x="0" y="3101030"/>
                  </a:cubicBezTo>
                  <a:cubicBezTo>
                    <a:pt x="0" y="3042880"/>
                    <a:pt x="2790" y="2973717"/>
                    <a:pt x="8370" y="2893540"/>
                  </a:cubicBezTo>
                  <a:cubicBezTo>
                    <a:pt x="13950" y="2813363"/>
                    <a:pt x="20852" y="2744200"/>
                    <a:pt x="29075" y="2686050"/>
                  </a:cubicBezTo>
                  <a:close/>
                  <a:moveTo>
                    <a:pt x="676656" y="1493996"/>
                  </a:moveTo>
                  <a:cubicBezTo>
                    <a:pt x="553307" y="1493996"/>
                    <a:pt x="462117" y="1519547"/>
                    <a:pt x="403086" y="1570649"/>
                  </a:cubicBezTo>
                  <a:cubicBezTo>
                    <a:pt x="344055" y="1621750"/>
                    <a:pt x="314539" y="1697228"/>
                    <a:pt x="314539" y="1797082"/>
                  </a:cubicBezTo>
                  <a:cubicBezTo>
                    <a:pt x="314539" y="1896348"/>
                    <a:pt x="343614" y="1971679"/>
                    <a:pt x="401764" y="2023074"/>
                  </a:cubicBezTo>
                  <a:cubicBezTo>
                    <a:pt x="459915" y="2074469"/>
                    <a:pt x="546846" y="2100167"/>
                    <a:pt x="662559" y="2100167"/>
                  </a:cubicBezTo>
                  <a:cubicBezTo>
                    <a:pt x="783558" y="2100167"/>
                    <a:pt x="874161" y="2074176"/>
                    <a:pt x="934367" y="2022193"/>
                  </a:cubicBezTo>
                  <a:cubicBezTo>
                    <a:pt x="994573" y="1970210"/>
                    <a:pt x="1024676" y="1895173"/>
                    <a:pt x="1024676" y="1797082"/>
                  </a:cubicBezTo>
                  <a:cubicBezTo>
                    <a:pt x="1024676" y="1698990"/>
                    <a:pt x="995894" y="1623953"/>
                    <a:pt x="938331" y="1571970"/>
                  </a:cubicBezTo>
                  <a:cubicBezTo>
                    <a:pt x="880769" y="1519987"/>
                    <a:pt x="793544" y="1493996"/>
                    <a:pt x="676656" y="1493996"/>
                  </a:cubicBezTo>
                  <a:close/>
                  <a:moveTo>
                    <a:pt x="669607" y="1086064"/>
                  </a:moveTo>
                  <a:cubicBezTo>
                    <a:pt x="811165" y="1086064"/>
                    <a:pt x="932017" y="1114699"/>
                    <a:pt x="1032165" y="1171968"/>
                  </a:cubicBezTo>
                  <a:cubicBezTo>
                    <a:pt x="1132312" y="1229237"/>
                    <a:pt x="1208524" y="1311176"/>
                    <a:pt x="1260800" y="1417784"/>
                  </a:cubicBezTo>
                  <a:cubicBezTo>
                    <a:pt x="1313077" y="1524393"/>
                    <a:pt x="1339215" y="1650825"/>
                    <a:pt x="1339215" y="1797082"/>
                  </a:cubicBezTo>
                  <a:cubicBezTo>
                    <a:pt x="1339215" y="1942750"/>
                    <a:pt x="1312930" y="2069036"/>
                    <a:pt x="1260360" y="2175938"/>
                  </a:cubicBezTo>
                  <a:cubicBezTo>
                    <a:pt x="1207790" y="2282841"/>
                    <a:pt x="1131284" y="2364926"/>
                    <a:pt x="1030843" y="2422195"/>
                  </a:cubicBezTo>
                  <a:cubicBezTo>
                    <a:pt x="930402" y="2479464"/>
                    <a:pt x="809990" y="2508099"/>
                    <a:pt x="669607" y="2508099"/>
                  </a:cubicBezTo>
                  <a:cubicBezTo>
                    <a:pt x="529225" y="2508099"/>
                    <a:pt x="408813" y="2479318"/>
                    <a:pt x="308372" y="2421755"/>
                  </a:cubicBezTo>
                  <a:cubicBezTo>
                    <a:pt x="207931" y="2364192"/>
                    <a:pt x="131425" y="2281960"/>
                    <a:pt x="78855" y="2175058"/>
                  </a:cubicBezTo>
                  <a:cubicBezTo>
                    <a:pt x="26285" y="2068155"/>
                    <a:pt x="0" y="1942163"/>
                    <a:pt x="0" y="1797082"/>
                  </a:cubicBezTo>
                  <a:cubicBezTo>
                    <a:pt x="0" y="1651413"/>
                    <a:pt x="26138" y="1525274"/>
                    <a:pt x="78415" y="1418665"/>
                  </a:cubicBezTo>
                  <a:cubicBezTo>
                    <a:pt x="130691" y="1312057"/>
                    <a:pt x="206903" y="1229971"/>
                    <a:pt x="307050" y="1172408"/>
                  </a:cubicBezTo>
                  <a:cubicBezTo>
                    <a:pt x="407198" y="1114845"/>
                    <a:pt x="528050" y="1086064"/>
                    <a:pt x="669607" y="1086064"/>
                  </a:cubicBezTo>
                  <a:close/>
                  <a:moveTo>
                    <a:pt x="17621" y="0"/>
                  </a:moveTo>
                  <a:lnTo>
                    <a:pt x="1321594" y="0"/>
                  </a:lnTo>
                  <a:lnTo>
                    <a:pt x="1321594" y="400002"/>
                  </a:lnTo>
                  <a:lnTo>
                    <a:pt x="336566" y="400002"/>
                  </a:lnTo>
                  <a:lnTo>
                    <a:pt x="336566" y="1013221"/>
                  </a:lnTo>
                  <a:lnTo>
                    <a:pt x="17621" y="101322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901410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A02E8B-A8CF-C04A-3FD3-94FBF3604044}"/>
              </a:ext>
            </a:extLst>
          </p:cNvPr>
          <p:cNvSpPr txBox="1"/>
          <p:nvPr/>
        </p:nvSpPr>
        <p:spPr>
          <a:xfrm>
            <a:off x="6440692" y="979195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Keys to Effective Advocacy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20B629-C96A-A7A4-2235-28451BDADE71}"/>
              </a:ext>
            </a:extLst>
          </p:cNvPr>
          <p:cNvSpPr txBox="1"/>
          <p:nvPr/>
        </p:nvSpPr>
        <p:spPr>
          <a:xfrm>
            <a:off x="6440692" y="2237092"/>
            <a:ext cx="50826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" panose="020B0503020202020204" pitchFamily="34" charset="0"/>
              </a:rPr>
              <a:t>Trustees must make advocacy a priority and cultivate a culture of advocacy through commitment of resources and modeling of advocacy practices.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" panose="020B0503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" panose="020B0503020202020204" pitchFamily="34" charset="0"/>
              </a:rPr>
              <a:t>Advocacy needs to be a performance standard for the college president of chief executive.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" panose="020B0503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" panose="020B0503020202020204" pitchFamily="34" charset="0"/>
              </a:rPr>
              <a:t>Build relationships with decision makers so that they are open to listening to your story.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956314-89CC-88BA-2790-0F19AC46CDB1}"/>
              </a:ext>
            </a:extLst>
          </p:cNvPr>
          <p:cNvGrpSpPr/>
          <p:nvPr/>
        </p:nvGrpSpPr>
        <p:grpSpPr>
          <a:xfrm>
            <a:off x="0" y="0"/>
            <a:ext cx="5191654" cy="6858000"/>
            <a:chOff x="0" y="0"/>
            <a:chExt cx="5191654" cy="6858000"/>
          </a:xfrm>
        </p:grpSpPr>
        <p:pic>
          <p:nvPicPr>
            <p:cNvPr id="5" name="Picture 4" descr="A group of people wearing graduation gowns and caps&#10;&#10;Description automatically generated">
              <a:extLst>
                <a:ext uri="{FF2B5EF4-FFF2-40B4-BE49-F238E27FC236}">
                  <a16:creationId xmlns:a16="http://schemas.microsoft.com/office/drawing/2014/main" id="{4FAB0C0D-3E67-C96B-AA81-21FF3514B3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066" r="30988"/>
            <a:stretch/>
          </p:blipFill>
          <p:spPr>
            <a:xfrm>
              <a:off x="0" y="0"/>
              <a:ext cx="4475629" cy="6858000"/>
            </a:xfrm>
            <a:prstGeom prst="rect">
              <a:avLst/>
            </a:prstGeom>
          </p:spPr>
        </p:pic>
        <p:pic>
          <p:nvPicPr>
            <p:cNvPr id="6" name="Picture 5" descr="A group of people wearing graduation gowns and caps&#10;&#10;Description automatically generated">
              <a:extLst>
                <a:ext uri="{FF2B5EF4-FFF2-40B4-BE49-F238E27FC236}">
                  <a16:creationId xmlns:a16="http://schemas.microsoft.com/office/drawing/2014/main" id="{F298B6A7-ED93-5515-DAD7-3EE8FE8FA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69012" t="1453" r="22992" b="1026"/>
            <a:stretch>
              <a:fillRect/>
            </a:stretch>
          </p:blipFill>
          <p:spPr>
            <a:xfrm>
              <a:off x="4460515" y="100106"/>
              <a:ext cx="731139" cy="6688016"/>
            </a:xfrm>
            <a:custGeom>
              <a:avLst/>
              <a:gdLst/>
              <a:ahLst/>
              <a:cxnLst/>
              <a:rect l="l" t="t" r="r" b="b"/>
              <a:pathLst>
                <a:path w="731139" h="6688016">
                  <a:moveTo>
                    <a:pt x="9620" y="6012193"/>
                  </a:moveTo>
                  <a:lnTo>
                    <a:pt x="721518" y="6012193"/>
                  </a:lnTo>
                  <a:lnTo>
                    <a:pt x="721518" y="6230573"/>
                  </a:lnTo>
                  <a:lnTo>
                    <a:pt x="466582" y="6230573"/>
                  </a:lnTo>
                  <a:lnTo>
                    <a:pt x="466582" y="6273864"/>
                  </a:lnTo>
                  <a:lnTo>
                    <a:pt x="721518" y="6437408"/>
                  </a:lnTo>
                  <a:lnTo>
                    <a:pt x="721518" y="6665890"/>
                  </a:lnTo>
                  <a:lnTo>
                    <a:pt x="378076" y="6445586"/>
                  </a:lnTo>
                  <a:lnTo>
                    <a:pt x="9620" y="6688016"/>
                  </a:lnTo>
                  <a:lnTo>
                    <a:pt x="9620" y="6451839"/>
                  </a:lnTo>
                  <a:lnTo>
                    <a:pt x="278987" y="6274346"/>
                  </a:lnTo>
                  <a:lnTo>
                    <a:pt x="278987" y="6230573"/>
                  </a:lnTo>
                  <a:lnTo>
                    <a:pt x="9620" y="6230573"/>
                  </a:lnTo>
                  <a:close/>
                  <a:moveTo>
                    <a:pt x="406936" y="5502344"/>
                  </a:moveTo>
                  <a:cubicBezTo>
                    <a:pt x="404050" y="5525112"/>
                    <a:pt x="402607" y="5548521"/>
                    <a:pt x="402607" y="5572572"/>
                  </a:cubicBezTo>
                  <a:cubicBezTo>
                    <a:pt x="402607" y="5610412"/>
                    <a:pt x="409341" y="5638551"/>
                    <a:pt x="422810" y="5656990"/>
                  </a:cubicBezTo>
                  <a:cubicBezTo>
                    <a:pt x="436278" y="5675429"/>
                    <a:pt x="458725" y="5684648"/>
                    <a:pt x="490151" y="5684648"/>
                  </a:cubicBezTo>
                  <a:cubicBezTo>
                    <a:pt x="519974" y="5684648"/>
                    <a:pt x="542101" y="5675027"/>
                    <a:pt x="556531" y="5655787"/>
                  </a:cubicBezTo>
                  <a:cubicBezTo>
                    <a:pt x="570962" y="5636547"/>
                    <a:pt x="578177" y="5607686"/>
                    <a:pt x="578177" y="5569205"/>
                  </a:cubicBezTo>
                  <a:cubicBezTo>
                    <a:pt x="578177" y="5549003"/>
                    <a:pt x="576092" y="5526715"/>
                    <a:pt x="571924" y="5502344"/>
                  </a:cubicBezTo>
                  <a:close/>
                  <a:moveTo>
                    <a:pt x="9620" y="5288293"/>
                  </a:moveTo>
                  <a:lnTo>
                    <a:pt x="700835" y="5288293"/>
                  </a:lnTo>
                  <a:cubicBezTo>
                    <a:pt x="709814" y="5325813"/>
                    <a:pt x="717109" y="5368142"/>
                    <a:pt x="722721" y="5415281"/>
                  </a:cubicBezTo>
                  <a:cubicBezTo>
                    <a:pt x="728333" y="5462420"/>
                    <a:pt x="731139" y="5506192"/>
                    <a:pt x="731139" y="5546597"/>
                  </a:cubicBezTo>
                  <a:cubicBezTo>
                    <a:pt x="731139" y="5659475"/>
                    <a:pt x="711417" y="5744534"/>
                    <a:pt x="671974" y="5801774"/>
                  </a:cubicBezTo>
                  <a:cubicBezTo>
                    <a:pt x="632531" y="5859015"/>
                    <a:pt x="571924" y="5887635"/>
                    <a:pt x="490151" y="5887635"/>
                  </a:cubicBezTo>
                  <a:cubicBezTo>
                    <a:pt x="442371" y="5887635"/>
                    <a:pt x="401324" y="5876652"/>
                    <a:pt x="367012" y="5854686"/>
                  </a:cubicBezTo>
                  <a:cubicBezTo>
                    <a:pt x="332700" y="5832720"/>
                    <a:pt x="305603" y="5801213"/>
                    <a:pt x="285721" y="5760167"/>
                  </a:cubicBezTo>
                  <a:lnTo>
                    <a:pt x="9620" y="5954496"/>
                  </a:lnTo>
                  <a:lnTo>
                    <a:pt x="9620" y="5716395"/>
                  </a:lnTo>
                  <a:lnTo>
                    <a:pt x="247721" y="5551408"/>
                  </a:lnTo>
                  <a:lnTo>
                    <a:pt x="249164" y="5502344"/>
                  </a:lnTo>
                  <a:lnTo>
                    <a:pt x="9620" y="5502344"/>
                  </a:lnTo>
                  <a:close/>
                  <a:moveTo>
                    <a:pt x="369417" y="4642594"/>
                  </a:moveTo>
                  <a:cubicBezTo>
                    <a:pt x="302076" y="4642594"/>
                    <a:pt x="252291" y="4656544"/>
                    <a:pt x="220063" y="4684443"/>
                  </a:cubicBezTo>
                  <a:cubicBezTo>
                    <a:pt x="187835" y="4712341"/>
                    <a:pt x="171721" y="4753548"/>
                    <a:pt x="171721" y="4808062"/>
                  </a:cubicBezTo>
                  <a:cubicBezTo>
                    <a:pt x="171721" y="4862257"/>
                    <a:pt x="187595" y="4903383"/>
                    <a:pt x="219342" y="4931442"/>
                  </a:cubicBezTo>
                  <a:cubicBezTo>
                    <a:pt x="251088" y="4959501"/>
                    <a:pt x="298548" y="4973531"/>
                    <a:pt x="361721" y="4973531"/>
                  </a:cubicBezTo>
                  <a:cubicBezTo>
                    <a:pt x="427780" y="4973531"/>
                    <a:pt x="477244" y="4959341"/>
                    <a:pt x="510113" y="4930961"/>
                  </a:cubicBezTo>
                  <a:cubicBezTo>
                    <a:pt x="542983" y="4902582"/>
                    <a:pt x="559417" y="4861615"/>
                    <a:pt x="559417" y="4808062"/>
                  </a:cubicBezTo>
                  <a:cubicBezTo>
                    <a:pt x="559417" y="4754510"/>
                    <a:pt x="543704" y="4713544"/>
                    <a:pt x="512278" y="4685164"/>
                  </a:cubicBezTo>
                  <a:cubicBezTo>
                    <a:pt x="480852" y="4656784"/>
                    <a:pt x="433232" y="4642594"/>
                    <a:pt x="369417" y="4642594"/>
                  </a:cubicBezTo>
                  <a:close/>
                  <a:moveTo>
                    <a:pt x="365569" y="4419885"/>
                  </a:moveTo>
                  <a:cubicBezTo>
                    <a:pt x="442852" y="4419885"/>
                    <a:pt x="508831" y="4435518"/>
                    <a:pt x="563506" y="4466784"/>
                  </a:cubicBezTo>
                  <a:cubicBezTo>
                    <a:pt x="618181" y="4498050"/>
                    <a:pt x="659789" y="4542784"/>
                    <a:pt x="688329" y="4600987"/>
                  </a:cubicBezTo>
                  <a:cubicBezTo>
                    <a:pt x="716869" y="4659189"/>
                    <a:pt x="731139" y="4728214"/>
                    <a:pt x="731139" y="4808062"/>
                  </a:cubicBezTo>
                  <a:cubicBezTo>
                    <a:pt x="731139" y="4887589"/>
                    <a:pt x="716788" y="4956535"/>
                    <a:pt x="688088" y="5014898"/>
                  </a:cubicBezTo>
                  <a:cubicBezTo>
                    <a:pt x="659388" y="5073261"/>
                    <a:pt x="617620" y="5118074"/>
                    <a:pt x="562784" y="5149341"/>
                  </a:cubicBezTo>
                  <a:cubicBezTo>
                    <a:pt x="507949" y="5180606"/>
                    <a:pt x="442211" y="5196239"/>
                    <a:pt x="365569" y="5196239"/>
                  </a:cubicBezTo>
                  <a:cubicBezTo>
                    <a:pt x="288928" y="5196239"/>
                    <a:pt x="223190" y="5180526"/>
                    <a:pt x="168354" y="5149100"/>
                  </a:cubicBezTo>
                  <a:cubicBezTo>
                    <a:pt x="113519" y="5117674"/>
                    <a:pt x="71751" y="5072779"/>
                    <a:pt x="43050" y="5014417"/>
                  </a:cubicBezTo>
                  <a:cubicBezTo>
                    <a:pt x="14350" y="4956053"/>
                    <a:pt x="0" y="4887269"/>
                    <a:pt x="0" y="4808062"/>
                  </a:cubicBezTo>
                  <a:cubicBezTo>
                    <a:pt x="0" y="4728536"/>
                    <a:pt x="14270" y="4659670"/>
                    <a:pt x="42810" y="4601468"/>
                  </a:cubicBezTo>
                  <a:cubicBezTo>
                    <a:pt x="71350" y="4543265"/>
                    <a:pt x="112958" y="4498451"/>
                    <a:pt x="167633" y="4467025"/>
                  </a:cubicBezTo>
                  <a:cubicBezTo>
                    <a:pt x="222308" y="4435598"/>
                    <a:pt x="288287" y="4419885"/>
                    <a:pt x="365569" y="4419885"/>
                  </a:cubicBezTo>
                  <a:close/>
                  <a:moveTo>
                    <a:pt x="721518" y="3153736"/>
                  </a:moveTo>
                  <a:lnTo>
                    <a:pt x="721518" y="3374040"/>
                  </a:lnTo>
                  <a:lnTo>
                    <a:pt x="208278" y="3504876"/>
                  </a:lnTo>
                  <a:lnTo>
                    <a:pt x="721518" y="3648698"/>
                  </a:lnTo>
                  <a:lnTo>
                    <a:pt x="721518" y="3887281"/>
                  </a:lnTo>
                  <a:lnTo>
                    <a:pt x="198658" y="4026293"/>
                  </a:lnTo>
                  <a:lnTo>
                    <a:pt x="721518" y="4163382"/>
                  </a:lnTo>
                  <a:lnTo>
                    <a:pt x="721518" y="4370217"/>
                  </a:lnTo>
                  <a:lnTo>
                    <a:pt x="9620" y="4174445"/>
                  </a:lnTo>
                  <a:lnTo>
                    <a:pt x="9620" y="3896901"/>
                  </a:lnTo>
                  <a:lnTo>
                    <a:pt x="494481" y="3765103"/>
                  </a:lnTo>
                  <a:lnTo>
                    <a:pt x="9620" y="3627053"/>
                  </a:lnTo>
                  <a:lnTo>
                    <a:pt x="9620" y="3349990"/>
                  </a:lnTo>
                  <a:close/>
                  <a:moveTo>
                    <a:pt x="9620" y="2213643"/>
                  </a:moveTo>
                  <a:lnTo>
                    <a:pt x="721518" y="2213643"/>
                  </a:lnTo>
                  <a:lnTo>
                    <a:pt x="721518" y="2479643"/>
                  </a:lnTo>
                  <a:lnTo>
                    <a:pt x="331898" y="2654250"/>
                  </a:lnTo>
                  <a:lnTo>
                    <a:pt x="721518" y="2821642"/>
                  </a:lnTo>
                  <a:lnTo>
                    <a:pt x="721518" y="3088124"/>
                  </a:lnTo>
                  <a:lnTo>
                    <a:pt x="9620" y="3088124"/>
                  </a:lnTo>
                  <a:lnTo>
                    <a:pt x="9620" y="2884174"/>
                  </a:lnTo>
                  <a:lnTo>
                    <a:pt x="446860" y="2884174"/>
                  </a:lnTo>
                  <a:lnTo>
                    <a:pt x="115443" y="2739870"/>
                  </a:lnTo>
                  <a:lnTo>
                    <a:pt x="115443" y="2561896"/>
                  </a:lnTo>
                  <a:lnTo>
                    <a:pt x="429544" y="2417111"/>
                  </a:lnTo>
                  <a:lnTo>
                    <a:pt x="9620" y="2417111"/>
                  </a:lnTo>
                  <a:close/>
                  <a:moveTo>
                    <a:pt x="337190" y="1678486"/>
                  </a:moveTo>
                  <a:lnTo>
                    <a:pt x="337190" y="1837220"/>
                  </a:lnTo>
                  <a:lnTo>
                    <a:pt x="599341" y="1757853"/>
                  </a:lnTo>
                  <a:close/>
                  <a:moveTo>
                    <a:pt x="9620" y="1368233"/>
                  </a:moveTo>
                  <a:lnTo>
                    <a:pt x="721518" y="1599600"/>
                  </a:lnTo>
                  <a:lnTo>
                    <a:pt x="721518" y="1918030"/>
                  </a:lnTo>
                  <a:lnTo>
                    <a:pt x="9620" y="2149878"/>
                  </a:lnTo>
                  <a:lnTo>
                    <a:pt x="9620" y="1936308"/>
                  </a:lnTo>
                  <a:lnTo>
                    <a:pt x="171721" y="1887245"/>
                  </a:lnTo>
                  <a:lnTo>
                    <a:pt x="171721" y="1628941"/>
                  </a:lnTo>
                  <a:lnTo>
                    <a:pt x="9620" y="1579878"/>
                  </a:lnTo>
                  <a:close/>
                  <a:moveTo>
                    <a:pt x="9620" y="744869"/>
                  </a:moveTo>
                  <a:lnTo>
                    <a:pt x="721518" y="744869"/>
                  </a:lnTo>
                  <a:lnTo>
                    <a:pt x="721518" y="1320160"/>
                  </a:lnTo>
                  <a:lnTo>
                    <a:pt x="555088" y="1320160"/>
                  </a:lnTo>
                  <a:lnTo>
                    <a:pt x="555088" y="960362"/>
                  </a:lnTo>
                  <a:lnTo>
                    <a:pt x="456000" y="960362"/>
                  </a:lnTo>
                  <a:lnTo>
                    <a:pt x="456000" y="1269653"/>
                  </a:lnTo>
                  <a:lnTo>
                    <a:pt x="289569" y="1269653"/>
                  </a:lnTo>
                  <a:lnTo>
                    <a:pt x="289569" y="960362"/>
                  </a:lnTo>
                  <a:lnTo>
                    <a:pt x="176050" y="960362"/>
                  </a:lnTo>
                  <a:lnTo>
                    <a:pt x="176050" y="1324970"/>
                  </a:lnTo>
                  <a:lnTo>
                    <a:pt x="9620" y="1324970"/>
                  </a:lnTo>
                  <a:close/>
                  <a:moveTo>
                    <a:pt x="547392" y="0"/>
                  </a:moveTo>
                  <a:lnTo>
                    <a:pt x="721518" y="0"/>
                  </a:lnTo>
                  <a:lnTo>
                    <a:pt x="721518" y="678708"/>
                  </a:lnTo>
                  <a:lnTo>
                    <a:pt x="547392" y="678708"/>
                  </a:lnTo>
                  <a:lnTo>
                    <a:pt x="547392" y="448784"/>
                  </a:lnTo>
                  <a:lnTo>
                    <a:pt x="9620" y="448784"/>
                  </a:lnTo>
                  <a:lnTo>
                    <a:pt x="9620" y="229924"/>
                  </a:lnTo>
                  <a:lnTo>
                    <a:pt x="547392" y="229924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67564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7644D5-05D3-DC40-E20D-19A8D6FB4A63}"/>
              </a:ext>
            </a:extLst>
          </p:cNvPr>
          <p:cNvSpPr txBox="1"/>
          <p:nvPr/>
        </p:nvSpPr>
        <p:spPr>
          <a:xfrm>
            <a:off x="6440692" y="979195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More Keys to Effective Advocacy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C600C1-E738-9808-FD19-6BEA52BD7E5A}"/>
              </a:ext>
            </a:extLst>
          </p:cNvPr>
          <p:cNvSpPr txBox="1"/>
          <p:nvPr/>
        </p:nvSpPr>
        <p:spPr>
          <a:xfrm>
            <a:off x="6440692" y="2237092"/>
            <a:ext cx="50826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Learn your story and practice telling the story as you will tell it to your intended audience.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Prioritize your goal with each constituency.  Know your “ask”.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Contextualize your presentation.  Be relevant and speak to your audience’s sensibility.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B61B399-3362-8614-BA1F-941B873CCA4D}"/>
              </a:ext>
            </a:extLst>
          </p:cNvPr>
          <p:cNvGrpSpPr/>
          <p:nvPr/>
        </p:nvGrpSpPr>
        <p:grpSpPr>
          <a:xfrm>
            <a:off x="0" y="0"/>
            <a:ext cx="6037811" cy="6858000"/>
            <a:chOff x="0" y="0"/>
            <a:chExt cx="6037811" cy="6858000"/>
          </a:xfrm>
        </p:grpSpPr>
        <p:pic>
          <p:nvPicPr>
            <p:cNvPr id="5" name="Picture 4" descr="A group of people standing around a table&#10;&#10;Description automatically generated">
              <a:extLst>
                <a:ext uri="{FF2B5EF4-FFF2-40B4-BE49-F238E27FC236}">
                  <a16:creationId xmlns:a16="http://schemas.microsoft.com/office/drawing/2014/main" id="{EF85A6A5-2485-42E2-411B-BFE8ED6B35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1792" t="6528" r="35207" b="12199"/>
            <a:stretch/>
          </p:blipFill>
          <p:spPr>
            <a:xfrm>
              <a:off x="0" y="0"/>
              <a:ext cx="4838007" cy="6858000"/>
            </a:xfrm>
            <a:prstGeom prst="rect">
              <a:avLst/>
            </a:prstGeom>
          </p:spPr>
        </p:pic>
        <p:pic>
          <p:nvPicPr>
            <p:cNvPr id="8" name="Picture 7" descr="A group of people standing around a table&#10;&#10;Description automatically generated">
              <a:extLst>
                <a:ext uri="{FF2B5EF4-FFF2-40B4-BE49-F238E27FC236}">
                  <a16:creationId xmlns:a16="http://schemas.microsoft.com/office/drawing/2014/main" id="{D6305D7D-D751-29A8-0411-9B00B614E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64045" t="7612" r="24526" b="15931"/>
            <a:stretch/>
          </p:blipFill>
          <p:spPr>
            <a:xfrm>
              <a:off x="4751936" y="74814"/>
              <a:ext cx="1285875" cy="6451664"/>
            </a:xfrm>
            <a:custGeom>
              <a:avLst/>
              <a:gdLst/>
              <a:ahLst/>
              <a:cxnLst/>
              <a:rect l="l" t="t" r="r" b="b"/>
              <a:pathLst>
                <a:path w="1285875" h="6451664">
                  <a:moveTo>
                    <a:pt x="17145" y="5417820"/>
                  </a:moveTo>
                  <a:lnTo>
                    <a:pt x="1285875" y="5417820"/>
                  </a:lnTo>
                  <a:lnTo>
                    <a:pt x="1285875" y="6443091"/>
                  </a:lnTo>
                  <a:lnTo>
                    <a:pt x="989267" y="6443091"/>
                  </a:lnTo>
                  <a:lnTo>
                    <a:pt x="989267" y="5801868"/>
                  </a:lnTo>
                  <a:lnTo>
                    <a:pt x="812673" y="5801868"/>
                  </a:lnTo>
                  <a:lnTo>
                    <a:pt x="812673" y="6353080"/>
                  </a:lnTo>
                  <a:lnTo>
                    <a:pt x="516065" y="6353080"/>
                  </a:lnTo>
                  <a:lnTo>
                    <a:pt x="516065" y="5801868"/>
                  </a:lnTo>
                  <a:lnTo>
                    <a:pt x="313753" y="5801868"/>
                  </a:lnTo>
                  <a:lnTo>
                    <a:pt x="313753" y="6451664"/>
                  </a:lnTo>
                  <a:lnTo>
                    <a:pt x="17145" y="6451664"/>
                  </a:lnTo>
                  <a:close/>
                  <a:moveTo>
                    <a:pt x="592360" y="3993452"/>
                  </a:moveTo>
                  <a:lnTo>
                    <a:pt x="1285875" y="3993452"/>
                  </a:lnTo>
                  <a:lnTo>
                    <a:pt x="1285875" y="4382643"/>
                  </a:lnTo>
                  <a:lnTo>
                    <a:pt x="558927" y="4382643"/>
                  </a:lnTo>
                  <a:cubicBezTo>
                    <a:pt x="473773" y="4382643"/>
                    <a:pt x="411337" y="4401360"/>
                    <a:pt x="371618" y="4438793"/>
                  </a:cubicBezTo>
                  <a:cubicBezTo>
                    <a:pt x="331899" y="4476227"/>
                    <a:pt x="312039" y="4532376"/>
                    <a:pt x="312039" y="4607243"/>
                  </a:cubicBezTo>
                  <a:cubicBezTo>
                    <a:pt x="312039" y="4682109"/>
                    <a:pt x="331899" y="4738116"/>
                    <a:pt x="371618" y="4775264"/>
                  </a:cubicBezTo>
                  <a:cubicBezTo>
                    <a:pt x="411337" y="4812411"/>
                    <a:pt x="473773" y="4830985"/>
                    <a:pt x="558927" y="4830985"/>
                  </a:cubicBezTo>
                  <a:lnTo>
                    <a:pt x="1285875" y="4830985"/>
                  </a:lnTo>
                  <a:lnTo>
                    <a:pt x="1285875" y="5214175"/>
                  </a:lnTo>
                  <a:lnTo>
                    <a:pt x="592360" y="5214175"/>
                  </a:lnTo>
                  <a:cubicBezTo>
                    <a:pt x="396907" y="5214175"/>
                    <a:pt x="249317" y="5165169"/>
                    <a:pt x="149590" y="5067157"/>
                  </a:cubicBezTo>
                  <a:cubicBezTo>
                    <a:pt x="49863" y="4969145"/>
                    <a:pt x="0" y="4815840"/>
                    <a:pt x="0" y="4607243"/>
                  </a:cubicBezTo>
                  <a:cubicBezTo>
                    <a:pt x="0" y="4395216"/>
                    <a:pt x="49721" y="4239911"/>
                    <a:pt x="149161" y="4141327"/>
                  </a:cubicBezTo>
                  <a:cubicBezTo>
                    <a:pt x="248603" y="4042744"/>
                    <a:pt x="396335" y="3993452"/>
                    <a:pt x="592360" y="3993452"/>
                  </a:cubicBezTo>
                  <a:close/>
                  <a:moveTo>
                    <a:pt x="17145" y="2903220"/>
                  </a:moveTo>
                  <a:lnTo>
                    <a:pt x="1285875" y="2903220"/>
                  </a:lnTo>
                  <a:lnTo>
                    <a:pt x="1285875" y="3292412"/>
                  </a:lnTo>
                  <a:lnTo>
                    <a:pt x="327469" y="3292412"/>
                  </a:lnTo>
                  <a:lnTo>
                    <a:pt x="327469" y="3889058"/>
                  </a:lnTo>
                  <a:lnTo>
                    <a:pt x="17145" y="3889058"/>
                  </a:lnTo>
                  <a:close/>
                  <a:moveTo>
                    <a:pt x="600932" y="1952149"/>
                  </a:moveTo>
                  <a:lnTo>
                    <a:pt x="600932" y="2235042"/>
                  </a:lnTo>
                  <a:lnTo>
                    <a:pt x="1068133" y="2093595"/>
                  </a:lnTo>
                  <a:close/>
                  <a:moveTo>
                    <a:pt x="17145" y="1399223"/>
                  </a:moveTo>
                  <a:lnTo>
                    <a:pt x="1285875" y="1811560"/>
                  </a:lnTo>
                  <a:lnTo>
                    <a:pt x="1285875" y="2379060"/>
                  </a:lnTo>
                  <a:lnTo>
                    <a:pt x="17145" y="2792254"/>
                  </a:lnTo>
                  <a:lnTo>
                    <a:pt x="17145" y="2411635"/>
                  </a:lnTo>
                  <a:lnTo>
                    <a:pt x="306038" y="2324196"/>
                  </a:lnTo>
                  <a:lnTo>
                    <a:pt x="306038" y="1863852"/>
                  </a:lnTo>
                  <a:lnTo>
                    <a:pt x="17145" y="1776413"/>
                  </a:lnTo>
                  <a:close/>
                  <a:moveTo>
                    <a:pt x="1285875" y="0"/>
                  </a:moveTo>
                  <a:lnTo>
                    <a:pt x="1285875" y="408051"/>
                  </a:lnTo>
                  <a:lnTo>
                    <a:pt x="316325" y="706374"/>
                  </a:lnTo>
                  <a:lnTo>
                    <a:pt x="1285875" y="1012413"/>
                  </a:lnTo>
                  <a:lnTo>
                    <a:pt x="1285875" y="1393032"/>
                  </a:lnTo>
                  <a:lnTo>
                    <a:pt x="17145" y="981552"/>
                  </a:lnTo>
                  <a:lnTo>
                    <a:pt x="17145" y="41148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67642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sign with white text&#10;&#10;Description automatically generated">
            <a:extLst>
              <a:ext uri="{FF2B5EF4-FFF2-40B4-BE49-F238E27FC236}">
                <a16:creationId xmlns:a16="http://schemas.microsoft.com/office/drawing/2014/main" id="{F41E95A5-BDEE-01C4-3598-53B6357A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579C10-0FA6-FB4F-B4F1-ACCF875BA18C}"/>
              </a:ext>
            </a:extLst>
          </p:cNvPr>
          <p:cNvSpPr txBox="1"/>
          <p:nvPr/>
        </p:nvSpPr>
        <p:spPr>
          <a:xfrm>
            <a:off x="6447933" y="664402"/>
            <a:ext cx="5527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A Grassroots Campaign for Advocacy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8B80F9-895E-13B5-9A3D-4C1E7A1229CE}"/>
              </a:ext>
            </a:extLst>
          </p:cNvPr>
          <p:cNvSpPr txBox="1"/>
          <p:nvPr/>
        </p:nvSpPr>
        <p:spPr>
          <a:xfrm>
            <a:off x="6447934" y="1397647"/>
            <a:ext cx="55277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Patty Wood</a:t>
            </a:r>
          </a:p>
          <a:p>
            <a:r>
              <a:rPr lang="en-US" dirty="0">
                <a:latin typeface="Avenir Next" panose="020B0503020202020204" pitchFamily="34" charset="0"/>
              </a:rPr>
              <a:t>SFCC Board of Trustees, Chair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Dr. Brent Bates</a:t>
            </a:r>
            <a:br>
              <a:rPr lang="en-US" b="1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College President 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Jo Lynn Turley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Legislative Program Manager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Brad Henderson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Executive Director of Marketing &amp; Communications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Richard Parker</a:t>
            </a:r>
            <a:br>
              <a:rPr lang="en-US" b="1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SFCC Board of Trustees, Vice Chair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B480DE5-BA6B-6080-9122-E61CD734871D}"/>
              </a:ext>
            </a:extLst>
          </p:cNvPr>
          <p:cNvGrpSpPr/>
          <p:nvPr/>
        </p:nvGrpSpPr>
        <p:grpSpPr>
          <a:xfrm>
            <a:off x="-393895" y="0"/>
            <a:ext cx="6048996" cy="6858000"/>
            <a:chOff x="-393895" y="0"/>
            <a:chExt cx="6048996" cy="6858000"/>
          </a:xfrm>
        </p:grpSpPr>
        <p:pic>
          <p:nvPicPr>
            <p:cNvPr id="6" name="Picture 5" descr="A group of men in a factory&#10;&#10;Description automatically generated">
              <a:extLst>
                <a:ext uri="{FF2B5EF4-FFF2-40B4-BE49-F238E27FC236}">
                  <a16:creationId xmlns:a16="http://schemas.microsoft.com/office/drawing/2014/main" id="{AEAB2466-AC6F-2A7E-558D-F4424B9DC2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8343" t="8325" r="23452" b="8325"/>
            <a:stretch/>
          </p:blipFill>
          <p:spPr>
            <a:xfrm>
              <a:off x="-393895" y="0"/>
              <a:ext cx="5288491" cy="6858000"/>
            </a:xfrm>
            <a:prstGeom prst="rect">
              <a:avLst/>
            </a:prstGeom>
          </p:spPr>
        </p:pic>
        <p:pic>
          <p:nvPicPr>
            <p:cNvPr id="9" name="Picture 8" descr="A group of men in a factory&#10;&#10;Description automatically generated">
              <a:extLst>
                <a:ext uri="{FF2B5EF4-FFF2-40B4-BE49-F238E27FC236}">
                  <a16:creationId xmlns:a16="http://schemas.microsoft.com/office/drawing/2014/main" id="{7308821A-233A-95CA-3EEE-C9C6A8CFD6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76549" t="10906" r="16391" b="11601"/>
            <a:stretch/>
          </p:blipFill>
          <p:spPr>
            <a:xfrm>
              <a:off x="4880528" y="212351"/>
              <a:ext cx="774573" cy="6376092"/>
            </a:xfrm>
            <a:custGeom>
              <a:avLst/>
              <a:gdLst/>
              <a:ahLst/>
              <a:cxnLst/>
              <a:rect l="l" t="t" r="r" b="b"/>
              <a:pathLst>
                <a:path w="774573" h="6376092">
                  <a:moveTo>
                    <a:pt x="10192" y="5761529"/>
                  </a:moveTo>
                  <a:lnTo>
                    <a:pt x="764382" y="5761529"/>
                  </a:lnTo>
                  <a:lnTo>
                    <a:pt x="764382" y="6370996"/>
                  </a:lnTo>
                  <a:lnTo>
                    <a:pt x="588064" y="6370996"/>
                  </a:lnTo>
                  <a:lnTo>
                    <a:pt x="588064" y="5989824"/>
                  </a:lnTo>
                  <a:lnTo>
                    <a:pt x="483089" y="5989824"/>
                  </a:lnTo>
                  <a:lnTo>
                    <a:pt x="483089" y="6317489"/>
                  </a:lnTo>
                  <a:lnTo>
                    <a:pt x="306772" y="6317489"/>
                  </a:lnTo>
                  <a:lnTo>
                    <a:pt x="306772" y="5989824"/>
                  </a:lnTo>
                  <a:lnTo>
                    <a:pt x="186509" y="5989824"/>
                  </a:lnTo>
                  <a:lnTo>
                    <a:pt x="186509" y="6376092"/>
                  </a:lnTo>
                  <a:lnTo>
                    <a:pt x="10192" y="6376092"/>
                  </a:lnTo>
                  <a:close/>
                  <a:moveTo>
                    <a:pt x="579911" y="4975617"/>
                  </a:moveTo>
                  <a:lnTo>
                    <a:pt x="764382" y="4975617"/>
                  </a:lnTo>
                  <a:lnTo>
                    <a:pt x="764382" y="5694645"/>
                  </a:lnTo>
                  <a:lnTo>
                    <a:pt x="579911" y="5694645"/>
                  </a:lnTo>
                  <a:lnTo>
                    <a:pt x="579911" y="5451062"/>
                  </a:lnTo>
                  <a:lnTo>
                    <a:pt x="10192" y="5451062"/>
                  </a:lnTo>
                  <a:lnTo>
                    <a:pt x="10192" y="5219200"/>
                  </a:lnTo>
                  <a:lnTo>
                    <a:pt x="579911" y="5219200"/>
                  </a:lnTo>
                  <a:close/>
                  <a:moveTo>
                    <a:pt x="357221" y="4462534"/>
                  </a:moveTo>
                  <a:lnTo>
                    <a:pt x="357221" y="4630698"/>
                  </a:lnTo>
                  <a:lnTo>
                    <a:pt x="634946" y="4546616"/>
                  </a:lnTo>
                  <a:close/>
                  <a:moveTo>
                    <a:pt x="10192" y="4133850"/>
                  </a:moveTo>
                  <a:lnTo>
                    <a:pt x="764382" y="4378962"/>
                  </a:lnTo>
                  <a:lnTo>
                    <a:pt x="764382" y="4716309"/>
                  </a:lnTo>
                  <a:lnTo>
                    <a:pt x="10192" y="4961930"/>
                  </a:lnTo>
                  <a:lnTo>
                    <a:pt x="10192" y="4735673"/>
                  </a:lnTo>
                  <a:lnTo>
                    <a:pt x="181923" y="4683695"/>
                  </a:lnTo>
                  <a:lnTo>
                    <a:pt x="181923" y="4410047"/>
                  </a:lnTo>
                  <a:lnTo>
                    <a:pt x="10192" y="4358069"/>
                  </a:lnTo>
                  <a:close/>
                  <a:moveTo>
                    <a:pt x="385249" y="3463142"/>
                  </a:moveTo>
                  <a:cubicBezTo>
                    <a:pt x="466783" y="3463142"/>
                    <a:pt x="536681" y="3480893"/>
                    <a:pt x="594944" y="3516394"/>
                  </a:cubicBezTo>
                  <a:cubicBezTo>
                    <a:pt x="653207" y="3551895"/>
                    <a:pt x="697711" y="3604383"/>
                    <a:pt x="728456" y="3673857"/>
                  </a:cubicBezTo>
                  <a:cubicBezTo>
                    <a:pt x="759201" y="3743331"/>
                    <a:pt x="774573" y="3828347"/>
                    <a:pt x="774573" y="3928906"/>
                  </a:cubicBezTo>
                  <a:cubicBezTo>
                    <a:pt x="774573" y="3990735"/>
                    <a:pt x="769138" y="4048149"/>
                    <a:pt x="758267" y="4101146"/>
                  </a:cubicBezTo>
                  <a:lnTo>
                    <a:pt x="573286" y="4101146"/>
                  </a:lnTo>
                  <a:cubicBezTo>
                    <a:pt x="582799" y="4049168"/>
                    <a:pt x="587555" y="3998379"/>
                    <a:pt x="587555" y="3948779"/>
                  </a:cubicBezTo>
                  <a:cubicBezTo>
                    <a:pt x="587555" y="3863848"/>
                    <a:pt x="571163" y="3802018"/>
                    <a:pt x="538380" y="3763290"/>
                  </a:cubicBezTo>
                  <a:cubicBezTo>
                    <a:pt x="505596" y="3724561"/>
                    <a:pt x="455232" y="3705197"/>
                    <a:pt x="387287" y="3705197"/>
                  </a:cubicBezTo>
                  <a:cubicBezTo>
                    <a:pt x="319002" y="3705197"/>
                    <a:pt x="268553" y="3723966"/>
                    <a:pt x="235939" y="3761506"/>
                  </a:cubicBezTo>
                  <a:cubicBezTo>
                    <a:pt x="203326" y="3799046"/>
                    <a:pt x="187019" y="3858922"/>
                    <a:pt x="187019" y="3941136"/>
                  </a:cubicBezTo>
                  <a:cubicBezTo>
                    <a:pt x="187019" y="3990056"/>
                    <a:pt x="193644" y="4043393"/>
                    <a:pt x="206893" y="4101146"/>
                  </a:cubicBezTo>
                  <a:lnTo>
                    <a:pt x="21403" y="4101146"/>
                  </a:lnTo>
                  <a:cubicBezTo>
                    <a:pt x="14948" y="4074987"/>
                    <a:pt x="9768" y="4046195"/>
                    <a:pt x="5861" y="4014771"/>
                  </a:cubicBezTo>
                  <a:cubicBezTo>
                    <a:pt x="1954" y="3983346"/>
                    <a:pt x="0" y="3952516"/>
                    <a:pt x="0" y="3922281"/>
                  </a:cubicBezTo>
                  <a:cubicBezTo>
                    <a:pt x="0" y="3770763"/>
                    <a:pt x="32189" y="3656361"/>
                    <a:pt x="96567" y="3579074"/>
                  </a:cubicBezTo>
                  <a:cubicBezTo>
                    <a:pt x="160945" y="3501786"/>
                    <a:pt x="257172" y="3463142"/>
                    <a:pt x="385249" y="3463142"/>
                  </a:cubicBezTo>
                  <a:close/>
                  <a:moveTo>
                    <a:pt x="391364" y="2794207"/>
                  </a:moveTo>
                  <a:cubicBezTo>
                    <a:pt x="320021" y="2794207"/>
                    <a:pt x="267279" y="2808984"/>
                    <a:pt x="233137" y="2838540"/>
                  </a:cubicBezTo>
                  <a:cubicBezTo>
                    <a:pt x="198994" y="2868097"/>
                    <a:pt x="181923" y="2911751"/>
                    <a:pt x="181923" y="2969505"/>
                  </a:cubicBezTo>
                  <a:cubicBezTo>
                    <a:pt x="181923" y="3026918"/>
                    <a:pt x="198740" y="3070488"/>
                    <a:pt x="232372" y="3100214"/>
                  </a:cubicBezTo>
                  <a:cubicBezTo>
                    <a:pt x="266005" y="3129940"/>
                    <a:pt x="316284" y="3144803"/>
                    <a:pt x="383210" y="3144803"/>
                  </a:cubicBezTo>
                  <a:cubicBezTo>
                    <a:pt x="453194" y="3144803"/>
                    <a:pt x="505596" y="3129770"/>
                    <a:pt x="540418" y="3099704"/>
                  </a:cubicBezTo>
                  <a:cubicBezTo>
                    <a:pt x="575240" y="3069639"/>
                    <a:pt x="592651" y="3026239"/>
                    <a:pt x="592651" y="2969505"/>
                  </a:cubicBezTo>
                  <a:cubicBezTo>
                    <a:pt x="592651" y="2912771"/>
                    <a:pt x="576004" y="2869371"/>
                    <a:pt x="542711" y="2839305"/>
                  </a:cubicBezTo>
                  <a:cubicBezTo>
                    <a:pt x="509418" y="2809240"/>
                    <a:pt x="458969" y="2794207"/>
                    <a:pt x="391364" y="2794207"/>
                  </a:cubicBezTo>
                  <a:close/>
                  <a:moveTo>
                    <a:pt x="387287" y="2558268"/>
                  </a:moveTo>
                  <a:cubicBezTo>
                    <a:pt x="469161" y="2558268"/>
                    <a:pt x="539059" y="2574829"/>
                    <a:pt x="596982" y="2607952"/>
                  </a:cubicBezTo>
                  <a:cubicBezTo>
                    <a:pt x="654905" y="2641076"/>
                    <a:pt x="698985" y="2688467"/>
                    <a:pt x="729220" y="2750127"/>
                  </a:cubicBezTo>
                  <a:cubicBezTo>
                    <a:pt x="759456" y="2811787"/>
                    <a:pt x="774573" y="2884913"/>
                    <a:pt x="774573" y="2969505"/>
                  </a:cubicBezTo>
                  <a:cubicBezTo>
                    <a:pt x="774573" y="3053756"/>
                    <a:pt x="759371" y="3126797"/>
                    <a:pt x="728965" y="3188628"/>
                  </a:cubicBezTo>
                  <a:cubicBezTo>
                    <a:pt x="698560" y="3250457"/>
                    <a:pt x="654311" y="3297934"/>
                    <a:pt x="596218" y="3331057"/>
                  </a:cubicBezTo>
                  <a:cubicBezTo>
                    <a:pt x="538125" y="3364180"/>
                    <a:pt x="468481" y="3380742"/>
                    <a:pt x="387287" y="3380742"/>
                  </a:cubicBezTo>
                  <a:cubicBezTo>
                    <a:pt x="306093" y="3380742"/>
                    <a:pt x="236449" y="3364095"/>
                    <a:pt x="178356" y="3330802"/>
                  </a:cubicBezTo>
                  <a:cubicBezTo>
                    <a:pt x="120263" y="3297509"/>
                    <a:pt x="76014" y="3249947"/>
                    <a:pt x="45609" y="3188118"/>
                  </a:cubicBezTo>
                  <a:cubicBezTo>
                    <a:pt x="15203" y="3126287"/>
                    <a:pt x="0" y="3053417"/>
                    <a:pt x="0" y="2969505"/>
                  </a:cubicBezTo>
                  <a:cubicBezTo>
                    <a:pt x="0" y="2885253"/>
                    <a:pt x="15118" y="2812297"/>
                    <a:pt x="45354" y="2750637"/>
                  </a:cubicBezTo>
                  <a:cubicBezTo>
                    <a:pt x="75589" y="2688977"/>
                    <a:pt x="119669" y="2641500"/>
                    <a:pt x="177592" y="2608207"/>
                  </a:cubicBezTo>
                  <a:cubicBezTo>
                    <a:pt x="235515" y="2574914"/>
                    <a:pt x="305413" y="2558268"/>
                    <a:pt x="387287" y="2558268"/>
                  </a:cubicBezTo>
                  <a:close/>
                  <a:moveTo>
                    <a:pt x="764382" y="1690354"/>
                  </a:moveTo>
                  <a:lnTo>
                    <a:pt x="764382" y="1932918"/>
                  </a:lnTo>
                  <a:lnTo>
                    <a:pt x="188038" y="2110255"/>
                  </a:lnTo>
                  <a:lnTo>
                    <a:pt x="764382" y="2292177"/>
                  </a:lnTo>
                  <a:lnTo>
                    <a:pt x="764382" y="2518434"/>
                  </a:lnTo>
                  <a:lnTo>
                    <a:pt x="10192" y="2273832"/>
                  </a:lnTo>
                  <a:lnTo>
                    <a:pt x="10192" y="1934956"/>
                  </a:lnTo>
                  <a:close/>
                  <a:moveTo>
                    <a:pt x="187019" y="1125607"/>
                  </a:moveTo>
                  <a:cubicBezTo>
                    <a:pt x="185660" y="1141575"/>
                    <a:pt x="184981" y="1165695"/>
                    <a:pt x="184981" y="1197969"/>
                  </a:cubicBezTo>
                  <a:cubicBezTo>
                    <a:pt x="184981" y="1248928"/>
                    <a:pt x="191775" y="1290204"/>
                    <a:pt x="205364" y="1321799"/>
                  </a:cubicBezTo>
                  <a:cubicBezTo>
                    <a:pt x="218953" y="1353393"/>
                    <a:pt x="240611" y="1376919"/>
                    <a:pt x="270337" y="1392376"/>
                  </a:cubicBezTo>
                  <a:cubicBezTo>
                    <a:pt x="300063" y="1407834"/>
                    <a:pt x="339556" y="1415563"/>
                    <a:pt x="388816" y="1415563"/>
                  </a:cubicBezTo>
                  <a:cubicBezTo>
                    <a:pt x="459818" y="1415563"/>
                    <a:pt x="511202" y="1397727"/>
                    <a:pt x="542966" y="1362056"/>
                  </a:cubicBezTo>
                  <a:cubicBezTo>
                    <a:pt x="574730" y="1326385"/>
                    <a:pt x="590612" y="1271519"/>
                    <a:pt x="590612" y="1197459"/>
                  </a:cubicBezTo>
                  <a:cubicBezTo>
                    <a:pt x="590612" y="1186928"/>
                    <a:pt x="589933" y="1174868"/>
                    <a:pt x="588574" y="1161279"/>
                  </a:cubicBezTo>
                  <a:cubicBezTo>
                    <a:pt x="587215" y="1147690"/>
                    <a:pt x="585686" y="1135799"/>
                    <a:pt x="583988" y="1125607"/>
                  </a:cubicBezTo>
                  <a:close/>
                  <a:moveTo>
                    <a:pt x="15798" y="894255"/>
                  </a:moveTo>
                  <a:lnTo>
                    <a:pt x="742469" y="894255"/>
                  </a:lnTo>
                  <a:cubicBezTo>
                    <a:pt x="751642" y="933663"/>
                    <a:pt x="758946" y="979526"/>
                    <a:pt x="764382" y="1031843"/>
                  </a:cubicBezTo>
                  <a:cubicBezTo>
                    <a:pt x="769817" y="1084161"/>
                    <a:pt x="772535" y="1134440"/>
                    <a:pt x="772535" y="1182681"/>
                  </a:cubicBezTo>
                  <a:cubicBezTo>
                    <a:pt x="772535" y="1338615"/>
                    <a:pt x="741026" y="1455735"/>
                    <a:pt x="678007" y="1534042"/>
                  </a:cubicBezTo>
                  <a:cubicBezTo>
                    <a:pt x="614988" y="1612348"/>
                    <a:pt x="518081" y="1651502"/>
                    <a:pt x="387287" y="1651502"/>
                  </a:cubicBezTo>
                  <a:cubicBezTo>
                    <a:pt x="296241" y="1651502"/>
                    <a:pt x="222520" y="1632732"/>
                    <a:pt x="166126" y="1595192"/>
                  </a:cubicBezTo>
                  <a:cubicBezTo>
                    <a:pt x="109732" y="1557653"/>
                    <a:pt x="68370" y="1501003"/>
                    <a:pt x="42041" y="1425245"/>
                  </a:cubicBezTo>
                  <a:cubicBezTo>
                    <a:pt x="15713" y="1349486"/>
                    <a:pt x="2548" y="1252665"/>
                    <a:pt x="2548" y="1134780"/>
                  </a:cubicBezTo>
                  <a:cubicBezTo>
                    <a:pt x="2548" y="1097750"/>
                    <a:pt x="3653" y="1057408"/>
                    <a:pt x="5861" y="1013753"/>
                  </a:cubicBezTo>
                  <a:cubicBezTo>
                    <a:pt x="8069" y="970098"/>
                    <a:pt x="11381" y="930266"/>
                    <a:pt x="15798" y="894255"/>
                  </a:cubicBezTo>
                  <a:close/>
                  <a:moveTo>
                    <a:pt x="357221" y="328684"/>
                  </a:moveTo>
                  <a:lnTo>
                    <a:pt x="357221" y="496848"/>
                  </a:lnTo>
                  <a:lnTo>
                    <a:pt x="634946" y="412766"/>
                  </a:lnTo>
                  <a:close/>
                  <a:moveTo>
                    <a:pt x="10192" y="0"/>
                  </a:moveTo>
                  <a:lnTo>
                    <a:pt x="764382" y="245112"/>
                  </a:lnTo>
                  <a:lnTo>
                    <a:pt x="764382" y="582459"/>
                  </a:lnTo>
                  <a:lnTo>
                    <a:pt x="10192" y="828080"/>
                  </a:lnTo>
                  <a:lnTo>
                    <a:pt x="10192" y="601823"/>
                  </a:lnTo>
                  <a:lnTo>
                    <a:pt x="181923" y="549845"/>
                  </a:lnTo>
                  <a:lnTo>
                    <a:pt x="181923" y="276197"/>
                  </a:lnTo>
                  <a:lnTo>
                    <a:pt x="10192" y="22421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68681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1657E2-B78B-42BB-771B-1871AB338271}"/>
              </a:ext>
            </a:extLst>
          </p:cNvPr>
          <p:cNvSpPr txBox="1"/>
          <p:nvPr/>
        </p:nvSpPr>
        <p:spPr>
          <a:xfrm>
            <a:off x="6440692" y="979195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Resources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B21CB6-7CB7-8EB9-AF28-09D14674D90D}"/>
              </a:ext>
            </a:extLst>
          </p:cNvPr>
          <p:cNvSpPr txBox="1"/>
          <p:nvPr/>
        </p:nvSpPr>
        <p:spPr>
          <a:xfrm>
            <a:off x="6440692" y="2237092"/>
            <a:ext cx="50826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1" dirty="0"/>
              <a:t>Trusteeship In Community Colleges</a:t>
            </a:r>
            <a:r>
              <a:rPr lang="en-US" sz="1800" i="1" dirty="0"/>
              <a:t>, Edited Jacqueline King, Association Of Community College Trustees, Washington D.C., 2020.</a:t>
            </a:r>
          </a:p>
          <a:p>
            <a:endParaRPr lang="en-US" sz="1800" i="1" dirty="0"/>
          </a:p>
          <a:p>
            <a:r>
              <a:rPr lang="en-US" sz="1800" b="1" i="1" dirty="0"/>
              <a:t>The Trustees Role In Effective Advocacy</a:t>
            </a:r>
            <a:r>
              <a:rPr lang="en-US" sz="1800" i="1" dirty="0"/>
              <a:t>, Association Of Community College Trustees, Washington D.C., 2019.</a:t>
            </a:r>
          </a:p>
          <a:p>
            <a:endParaRPr lang="en-US" sz="1800" i="1" dirty="0"/>
          </a:p>
          <a:p>
            <a:r>
              <a:rPr lang="en-US" sz="1800" b="1" i="1" dirty="0"/>
              <a:t>Community College National Legislative Summit</a:t>
            </a: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34181C9-5E1E-B1E5-3E32-551A63CD3775}"/>
              </a:ext>
            </a:extLst>
          </p:cNvPr>
          <p:cNvGrpSpPr/>
          <p:nvPr/>
        </p:nvGrpSpPr>
        <p:grpSpPr>
          <a:xfrm>
            <a:off x="0" y="0"/>
            <a:ext cx="5836723" cy="6858000"/>
            <a:chOff x="0" y="0"/>
            <a:chExt cx="5836723" cy="6858000"/>
          </a:xfrm>
        </p:grpSpPr>
        <p:pic>
          <p:nvPicPr>
            <p:cNvPr id="17" name="Picture 16" descr="A group of people cutting a ribbon&#10;&#10;Description automatically generated">
              <a:extLst>
                <a:ext uri="{FF2B5EF4-FFF2-40B4-BE49-F238E27FC236}">
                  <a16:creationId xmlns:a16="http://schemas.microsoft.com/office/drawing/2014/main" id="{643B16E3-687C-BD99-DE5D-B631A40184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13117" r="30651"/>
            <a:stretch/>
          </p:blipFill>
          <p:spPr>
            <a:xfrm>
              <a:off x="0" y="0"/>
              <a:ext cx="5141843" cy="6858000"/>
            </a:xfrm>
            <a:prstGeom prst="rect">
              <a:avLst/>
            </a:prstGeom>
          </p:spPr>
        </p:pic>
        <p:pic>
          <p:nvPicPr>
            <p:cNvPr id="22" name="Picture 21" descr="A group of people cutting a ribbon&#10;&#10;Description automatically generated">
              <a:extLst>
                <a:ext uri="{FF2B5EF4-FFF2-40B4-BE49-F238E27FC236}">
                  <a16:creationId xmlns:a16="http://schemas.microsoft.com/office/drawing/2014/main" id="{01FC31AF-2483-FD33-281A-DF160E67CE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68827" t="4125" r="23037" b="2280"/>
            <a:stretch/>
          </p:blipFill>
          <p:spPr>
            <a:xfrm>
              <a:off x="5092745" y="279262"/>
              <a:ext cx="743978" cy="6418743"/>
            </a:xfrm>
            <a:custGeom>
              <a:avLst/>
              <a:gdLst/>
              <a:ahLst/>
              <a:cxnLst/>
              <a:rect l="l" t="t" r="r" b="b"/>
              <a:pathLst>
                <a:path w="743978" h="6418743">
                  <a:moveTo>
                    <a:pt x="143045" y="6036067"/>
                  </a:moveTo>
                  <a:cubicBezTo>
                    <a:pt x="176573" y="6036066"/>
                    <a:pt x="202938" y="6047267"/>
                    <a:pt x="222141" y="6069671"/>
                  </a:cubicBezTo>
                  <a:cubicBezTo>
                    <a:pt x="241343" y="6092073"/>
                    <a:pt x="250944" y="6123239"/>
                    <a:pt x="250944" y="6163168"/>
                  </a:cubicBezTo>
                  <a:cubicBezTo>
                    <a:pt x="250944" y="6189685"/>
                    <a:pt x="246449" y="6212546"/>
                    <a:pt x="237457" y="6231748"/>
                  </a:cubicBezTo>
                  <a:cubicBezTo>
                    <a:pt x="228465" y="6250950"/>
                    <a:pt x="215892" y="6265581"/>
                    <a:pt x="199738" y="6275639"/>
                  </a:cubicBezTo>
                  <a:cubicBezTo>
                    <a:pt x="183584" y="6285698"/>
                    <a:pt x="164686" y="6290726"/>
                    <a:pt x="143045" y="6290727"/>
                  </a:cubicBezTo>
                  <a:cubicBezTo>
                    <a:pt x="121404" y="6290726"/>
                    <a:pt x="102507" y="6285545"/>
                    <a:pt x="86352" y="6275182"/>
                  </a:cubicBezTo>
                  <a:cubicBezTo>
                    <a:pt x="70198" y="6264819"/>
                    <a:pt x="57625" y="6250036"/>
                    <a:pt x="48633" y="6230834"/>
                  </a:cubicBezTo>
                  <a:cubicBezTo>
                    <a:pt x="39642" y="6211631"/>
                    <a:pt x="35146" y="6189076"/>
                    <a:pt x="35146" y="6163168"/>
                  </a:cubicBezTo>
                  <a:cubicBezTo>
                    <a:pt x="35146" y="6123849"/>
                    <a:pt x="44747" y="6092835"/>
                    <a:pt x="63950" y="6070128"/>
                  </a:cubicBezTo>
                  <a:cubicBezTo>
                    <a:pt x="83152" y="6047420"/>
                    <a:pt x="109517" y="6036066"/>
                    <a:pt x="143045" y="6036067"/>
                  </a:cubicBezTo>
                  <a:close/>
                  <a:moveTo>
                    <a:pt x="549039" y="5946912"/>
                  </a:moveTo>
                  <a:lnTo>
                    <a:pt x="704030" y="5946912"/>
                  </a:lnTo>
                  <a:cubicBezTo>
                    <a:pt x="711650" y="5970687"/>
                    <a:pt x="717898" y="6000176"/>
                    <a:pt x="722775" y="6035381"/>
                  </a:cubicBezTo>
                  <a:cubicBezTo>
                    <a:pt x="727652" y="6070585"/>
                    <a:pt x="730090" y="6104037"/>
                    <a:pt x="730090" y="6135736"/>
                  </a:cubicBezTo>
                  <a:cubicBezTo>
                    <a:pt x="730090" y="6230529"/>
                    <a:pt x="713555" y="6301395"/>
                    <a:pt x="680484" y="6348334"/>
                  </a:cubicBezTo>
                  <a:cubicBezTo>
                    <a:pt x="647413" y="6395273"/>
                    <a:pt x="599178" y="6418742"/>
                    <a:pt x="535780" y="6418743"/>
                  </a:cubicBezTo>
                  <a:cubicBezTo>
                    <a:pt x="487317" y="6418742"/>
                    <a:pt x="447540" y="6402740"/>
                    <a:pt x="416451" y="6370737"/>
                  </a:cubicBezTo>
                  <a:cubicBezTo>
                    <a:pt x="385361" y="6338733"/>
                    <a:pt x="362958" y="6294232"/>
                    <a:pt x="349242" y="6237235"/>
                  </a:cubicBezTo>
                  <a:lnTo>
                    <a:pt x="287520" y="6223976"/>
                  </a:lnTo>
                  <a:lnTo>
                    <a:pt x="287520" y="6101904"/>
                  </a:lnTo>
                  <a:lnTo>
                    <a:pt x="444340" y="6067156"/>
                  </a:lnTo>
                  <a:cubicBezTo>
                    <a:pt x="451046" y="6124459"/>
                    <a:pt x="460799" y="6164464"/>
                    <a:pt x="473601" y="6187171"/>
                  </a:cubicBezTo>
                  <a:cubicBezTo>
                    <a:pt x="486402" y="6209878"/>
                    <a:pt x="501947" y="6221232"/>
                    <a:pt x="520235" y="6221233"/>
                  </a:cubicBezTo>
                  <a:cubicBezTo>
                    <a:pt x="538828" y="6221232"/>
                    <a:pt x="552773" y="6212774"/>
                    <a:pt x="562069" y="6195858"/>
                  </a:cubicBezTo>
                  <a:cubicBezTo>
                    <a:pt x="571365" y="6178941"/>
                    <a:pt x="576014" y="6151281"/>
                    <a:pt x="576014" y="6112876"/>
                  </a:cubicBezTo>
                  <a:cubicBezTo>
                    <a:pt x="576014" y="6085749"/>
                    <a:pt x="573575" y="6057403"/>
                    <a:pt x="568698" y="6027837"/>
                  </a:cubicBezTo>
                  <a:cubicBezTo>
                    <a:pt x="563822" y="5998271"/>
                    <a:pt x="557268" y="5971296"/>
                    <a:pt x="549039" y="5946912"/>
                  </a:cubicBezTo>
                  <a:close/>
                  <a:moveTo>
                    <a:pt x="511091" y="5365050"/>
                  </a:moveTo>
                  <a:cubicBezTo>
                    <a:pt x="581805" y="5365050"/>
                    <a:pt x="635983" y="5392253"/>
                    <a:pt x="673626" y="5446660"/>
                  </a:cubicBezTo>
                  <a:cubicBezTo>
                    <a:pt x="711269" y="5501066"/>
                    <a:pt x="730090" y="5582067"/>
                    <a:pt x="730090" y="5689661"/>
                  </a:cubicBezTo>
                  <a:cubicBezTo>
                    <a:pt x="730090" y="5756717"/>
                    <a:pt x="723232" y="5816915"/>
                    <a:pt x="709516" y="5870255"/>
                  </a:cubicBezTo>
                  <a:lnTo>
                    <a:pt x="546296" y="5870255"/>
                  </a:lnTo>
                  <a:cubicBezTo>
                    <a:pt x="553001" y="5848310"/>
                    <a:pt x="558411" y="5821868"/>
                    <a:pt x="562526" y="5790931"/>
                  </a:cubicBezTo>
                  <a:cubicBezTo>
                    <a:pt x="566641" y="5759994"/>
                    <a:pt x="568698" y="5729438"/>
                    <a:pt x="568698" y="5699262"/>
                  </a:cubicBezTo>
                  <a:cubicBezTo>
                    <a:pt x="568698" y="5651104"/>
                    <a:pt x="564431" y="5617500"/>
                    <a:pt x="555897" y="5598450"/>
                  </a:cubicBezTo>
                  <a:cubicBezTo>
                    <a:pt x="547362" y="5579400"/>
                    <a:pt x="535475" y="5569875"/>
                    <a:pt x="520235" y="5569875"/>
                  </a:cubicBezTo>
                  <a:cubicBezTo>
                    <a:pt x="512615" y="5569875"/>
                    <a:pt x="506291" y="5571551"/>
                    <a:pt x="501261" y="5574904"/>
                  </a:cubicBezTo>
                  <a:cubicBezTo>
                    <a:pt x="496232" y="5578257"/>
                    <a:pt x="491736" y="5584277"/>
                    <a:pt x="487774" y="5592964"/>
                  </a:cubicBezTo>
                  <a:cubicBezTo>
                    <a:pt x="483812" y="5601650"/>
                    <a:pt x="479849" y="5614376"/>
                    <a:pt x="475887" y="5631140"/>
                  </a:cubicBezTo>
                  <a:lnTo>
                    <a:pt x="461714" y="5694233"/>
                  </a:lnTo>
                  <a:cubicBezTo>
                    <a:pt x="445559" y="5769519"/>
                    <a:pt x="420794" y="5824154"/>
                    <a:pt x="387419" y="5858139"/>
                  </a:cubicBezTo>
                  <a:cubicBezTo>
                    <a:pt x="354043" y="5892124"/>
                    <a:pt x="310228" y="5909117"/>
                    <a:pt x="255974" y="5909117"/>
                  </a:cubicBezTo>
                  <a:cubicBezTo>
                    <a:pt x="210863" y="5909117"/>
                    <a:pt x="171696" y="5896849"/>
                    <a:pt x="138473" y="5872313"/>
                  </a:cubicBezTo>
                  <a:cubicBezTo>
                    <a:pt x="105250" y="5847776"/>
                    <a:pt x="79723" y="5812496"/>
                    <a:pt x="61892" y="5766471"/>
                  </a:cubicBezTo>
                  <a:cubicBezTo>
                    <a:pt x="44061" y="5720446"/>
                    <a:pt x="35146" y="5665887"/>
                    <a:pt x="35146" y="5602793"/>
                  </a:cubicBezTo>
                  <a:cubicBezTo>
                    <a:pt x="35146" y="5523545"/>
                    <a:pt x="45509" y="5450850"/>
                    <a:pt x="66236" y="5384709"/>
                  </a:cubicBezTo>
                  <a:lnTo>
                    <a:pt x="229456" y="5384709"/>
                  </a:lnTo>
                  <a:cubicBezTo>
                    <a:pt x="219702" y="5414579"/>
                    <a:pt x="211778" y="5450013"/>
                    <a:pt x="205682" y="5491008"/>
                  </a:cubicBezTo>
                  <a:cubicBezTo>
                    <a:pt x="199586" y="5532003"/>
                    <a:pt x="196538" y="5569418"/>
                    <a:pt x="196538" y="5603251"/>
                  </a:cubicBezTo>
                  <a:cubicBezTo>
                    <a:pt x="196538" y="5641046"/>
                    <a:pt x="200576" y="5667335"/>
                    <a:pt x="208653" y="5682118"/>
                  </a:cubicBezTo>
                  <a:cubicBezTo>
                    <a:pt x="216731" y="5696900"/>
                    <a:pt x="228389" y="5704292"/>
                    <a:pt x="243629" y="5704292"/>
                  </a:cubicBezTo>
                  <a:cubicBezTo>
                    <a:pt x="252164" y="5704292"/>
                    <a:pt x="259250" y="5702310"/>
                    <a:pt x="264889" y="5698348"/>
                  </a:cubicBezTo>
                  <a:cubicBezTo>
                    <a:pt x="270528" y="5694385"/>
                    <a:pt x="275633" y="5686994"/>
                    <a:pt x="280205" y="5676174"/>
                  </a:cubicBezTo>
                  <a:cubicBezTo>
                    <a:pt x="284777" y="5665353"/>
                    <a:pt x="289349" y="5649580"/>
                    <a:pt x="293921" y="5628854"/>
                  </a:cubicBezTo>
                  <a:lnTo>
                    <a:pt x="308094" y="5565760"/>
                  </a:lnTo>
                  <a:cubicBezTo>
                    <a:pt x="323030" y="5496875"/>
                    <a:pt x="346956" y="5446202"/>
                    <a:pt x="379875" y="5413741"/>
                  </a:cubicBezTo>
                  <a:cubicBezTo>
                    <a:pt x="412793" y="5381280"/>
                    <a:pt x="456532" y="5365050"/>
                    <a:pt x="511091" y="5365050"/>
                  </a:cubicBezTo>
                  <a:close/>
                  <a:moveTo>
                    <a:pt x="44290" y="4614632"/>
                  </a:moveTo>
                  <a:lnTo>
                    <a:pt x="720946" y="4614632"/>
                  </a:lnTo>
                  <a:lnTo>
                    <a:pt x="720946" y="4822201"/>
                  </a:lnTo>
                  <a:lnTo>
                    <a:pt x="340098" y="5086005"/>
                  </a:lnTo>
                  <a:lnTo>
                    <a:pt x="720946" y="5086005"/>
                  </a:lnTo>
                  <a:lnTo>
                    <a:pt x="720946" y="5281230"/>
                  </a:lnTo>
                  <a:lnTo>
                    <a:pt x="44290" y="5281230"/>
                  </a:lnTo>
                  <a:lnTo>
                    <a:pt x="44290" y="5073661"/>
                  </a:lnTo>
                  <a:lnTo>
                    <a:pt x="425138" y="4809856"/>
                  </a:lnTo>
                  <a:lnTo>
                    <a:pt x="44290" y="4809856"/>
                  </a:lnTo>
                  <a:close/>
                  <a:moveTo>
                    <a:pt x="386276" y="3997031"/>
                  </a:moveTo>
                  <a:cubicBezTo>
                    <a:pt x="322268" y="3997031"/>
                    <a:pt x="274947" y="4010290"/>
                    <a:pt x="244315" y="4036807"/>
                  </a:cubicBezTo>
                  <a:cubicBezTo>
                    <a:pt x="213683" y="4063325"/>
                    <a:pt x="198366" y="4102492"/>
                    <a:pt x="198366" y="4154308"/>
                  </a:cubicBezTo>
                  <a:cubicBezTo>
                    <a:pt x="198366" y="4205819"/>
                    <a:pt x="213454" y="4244910"/>
                    <a:pt x="243629" y="4271580"/>
                  </a:cubicBezTo>
                  <a:cubicBezTo>
                    <a:pt x="273804" y="4298250"/>
                    <a:pt x="318915" y="4311585"/>
                    <a:pt x="378960" y="4311585"/>
                  </a:cubicBezTo>
                  <a:cubicBezTo>
                    <a:pt x="441749" y="4311585"/>
                    <a:pt x="488765" y="4298097"/>
                    <a:pt x="520007" y="4271123"/>
                  </a:cubicBezTo>
                  <a:cubicBezTo>
                    <a:pt x="551249" y="4244148"/>
                    <a:pt x="566870" y="4205210"/>
                    <a:pt x="566870" y="4154308"/>
                  </a:cubicBezTo>
                  <a:cubicBezTo>
                    <a:pt x="566870" y="4103406"/>
                    <a:pt x="551934" y="4064468"/>
                    <a:pt x="522064" y="4037493"/>
                  </a:cubicBezTo>
                  <a:cubicBezTo>
                    <a:pt x="492194" y="4010518"/>
                    <a:pt x="446931" y="3997031"/>
                    <a:pt x="386276" y="3997031"/>
                  </a:cubicBezTo>
                  <a:close/>
                  <a:moveTo>
                    <a:pt x="382618" y="3785347"/>
                  </a:moveTo>
                  <a:cubicBezTo>
                    <a:pt x="456075" y="3785347"/>
                    <a:pt x="518787" y="3800206"/>
                    <a:pt x="570756" y="3829924"/>
                  </a:cubicBezTo>
                  <a:cubicBezTo>
                    <a:pt x="622724" y="3859642"/>
                    <a:pt x="662272" y="3902162"/>
                    <a:pt x="689399" y="3957483"/>
                  </a:cubicBezTo>
                  <a:cubicBezTo>
                    <a:pt x="716526" y="4012804"/>
                    <a:pt x="730090" y="4078413"/>
                    <a:pt x="730090" y="4154308"/>
                  </a:cubicBezTo>
                  <a:cubicBezTo>
                    <a:pt x="730090" y="4229898"/>
                    <a:pt x="716450" y="4295430"/>
                    <a:pt x="689171" y="4350904"/>
                  </a:cubicBezTo>
                  <a:cubicBezTo>
                    <a:pt x="661891" y="4406377"/>
                    <a:pt x="622191" y="4448973"/>
                    <a:pt x="570070" y="4478691"/>
                  </a:cubicBezTo>
                  <a:cubicBezTo>
                    <a:pt x="517949" y="4508409"/>
                    <a:pt x="455465" y="4523268"/>
                    <a:pt x="382618" y="4523268"/>
                  </a:cubicBezTo>
                  <a:cubicBezTo>
                    <a:pt x="309771" y="4523268"/>
                    <a:pt x="247287" y="4508333"/>
                    <a:pt x="195166" y="4478463"/>
                  </a:cubicBezTo>
                  <a:cubicBezTo>
                    <a:pt x="143045" y="4448592"/>
                    <a:pt x="103345" y="4405920"/>
                    <a:pt x="76065" y="4350447"/>
                  </a:cubicBezTo>
                  <a:cubicBezTo>
                    <a:pt x="48786" y="4294973"/>
                    <a:pt x="35146" y="4229593"/>
                    <a:pt x="35146" y="4154308"/>
                  </a:cubicBezTo>
                  <a:cubicBezTo>
                    <a:pt x="35146" y="4078717"/>
                    <a:pt x="48710" y="4013261"/>
                    <a:pt x="75837" y="3957940"/>
                  </a:cubicBezTo>
                  <a:cubicBezTo>
                    <a:pt x="102964" y="3902619"/>
                    <a:pt x="142512" y="3860023"/>
                    <a:pt x="194480" y="3830153"/>
                  </a:cubicBezTo>
                  <a:cubicBezTo>
                    <a:pt x="246449" y="3800283"/>
                    <a:pt x="309161" y="3785347"/>
                    <a:pt x="382618" y="3785347"/>
                  </a:cubicBezTo>
                  <a:close/>
                  <a:moveTo>
                    <a:pt x="44290" y="3490682"/>
                  </a:moveTo>
                  <a:lnTo>
                    <a:pt x="720946" y="3490682"/>
                  </a:lnTo>
                  <a:lnTo>
                    <a:pt x="720946" y="3698251"/>
                  </a:lnTo>
                  <a:lnTo>
                    <a:pt x="44290" y="3698251"/>
                  </a:lnTo>
                  <a:close/>
                  <a:moveTo>
                    <a:pt x="555440" y="2786366"/>
                  </a:moveTo>
                  <a:lnTo>
                    <a:pt x="720946" y="2786366"/>
                  </a:lnTo>
                  <a:lnTo>
                    <a:pt x="720946" y="3431475"/>
                  </a:lnTo>
                  <a:lnTo>
                    <a:pt x="555440" y="3431475"/>
                  </a:lnTo>
                  <a:lnTo>
                    <a:pt x="555440" y="3212933"/>
                  </a:lnTo>
                  <a:lnTo>
                    <a:pt x="44290" y="3212933"/>
                  </a:lnTo>
                  <a:lnTo>
                    <a:pt x="44290" y="3004907"/>
                  </a:lnTo>
                  <a:lnTo>
                    <a:pt x="555440" y="3004907"/>
                  </a:lnTo>
                  <a:close/>
                  <a:moveTo>
                    <a:pt x="511091" y="2212275"/>
                  </a:moveTo>
                  <a:cubicBezTo>
                    <a:pt x="581805" y="2212275"/>
                    <a:pt x="635983" y="2239478"/>
                    <a:pt x="673626" y="2293885"/>
                  </a:cubicBezTo>
                  <a:cubicBezTo>
                    <a:pt x="711269" y="2348292"/>
                    <a:pt x="730090" y="2429293"/>
                    <a:pt x="730090" y="2536887"/>
                  </a:cubicBezTo>
                  <a:cubicBezTo>
                    <a:pt x="730090" y="2603943"/>
                    <a:pt x="723232" y="2664141"/>
                    <a:pt x="709516" y="2717481"/>
                  </a:cubicBezTo>
                  <a:lnTo>
                    <a:pt x="546296" y="2717481"/>
                  </a:lnTo>
                  <a:cubicBezTo>
                    <a:pt x="553001" y="2695535"/>
                    <a:pt x="558411" y="2669094"/>
                    <a:pt x="562526" y="2638157"/>
                  </a:cubicBezTo>
                  <a:cubicBezTo>
                    <a:pt x="566641" y="2607220"/>
                    <a:pt x="568698" y="2576663"/>
                    <a:pt x="568698" y="2546488"/>
                  </a:cubicBezTo>
                  <a:cubicBezTo>
                    <a:pt x="568698" y="2498329"/>
                    <a:pt x="564431" y="2464726"/>
                    <a:pt x="555897" y="2445675"/>
                  </a:cubicBezTo>
                  <a:cubicBezTo>
                    <a:pt x="547362" y="2426625"/>
                    <a:pt x="535475" y="2417100"/>
                    <a:pt x="520235" y="2417101"/>
                  </a:cubicBezTo>
                  <a:cubicBezTo>
                    <a:pt x="512615" y="2417100"/>
                    <a:pt x="506291" y="2418777"/>
                    <a:pt x="501261" y="2422130"/>
                  </a:cubicBezTo>
                  <a:cubicBezTo>
                    <a:pt x="496232" y="2425483"/>
                    <a:pt x="491736" y="2431502"/>
                    <a:pt x="487774" y="2440189"/>
                  </a:cubicBezTo>
                  <a:cubicBezTo>
                    <a:pt x="483812" y="2448876"/>
                    <a:pt x="479849" y="2461601"/>
                    <a:pt x="475887" y="2478365"/>
                  </a:cubicBezTo>
                  <a:lnTo>
                    <a:pt x="461714" y="2541459"/>
                  </a:lnTo>
                  <a:cubicBezTo>
                    <a:pt x="445559" y="2616744"/>
                    <a:pt x="420794" y="2671380"/>
                    <a:pt x="387419" y="2705365"/>
                  </a:cubicBezTo>
                  <a:cubicBezTo>
                    <a:pt x="354043" y="2739350"/>
                    <a:pt x="310228" y="2756343"/>
                    <a:pt x="255974" y="2756343"/>
                  </a:cubicBezTo>
                  <a:cubicBezTo>
                    <a:pt x="210863" y="2756343"/>
                    <a:pt x="171696" y="2744075"/>
                    <a:pt x="138473" y="2719539"/>
                  </a:cubicBezTo>
                  <a:cubicBezTo>
                    <a:pt x="105250" y="2695002"/>
                    <a:pt x="79723" y="2659721"/>
                    <a:pt x="61892" y="2613697"/>
                  </a:cubicBezTo>
                  <a:cubicBezTo>
                    <a:pt x="44061" y="2567672"/>
                    <a:pt x="35146" y="2513113"/>
                    <a:pt x="35146" y="2450019"/>
                  </a:cubicBezTo>
                  <a:cubicBezTo>
                    <a:pt x="35146" y="2370771"/>
                    <a:pt x="45509" y="2298076"/>
                    <a:pt x="66236" y="2231934"/>
                  </a:cubicBezTo>
                  <a:lnTo>
                    <a:pt x="229456" y="2231934"/>
                  </a:lnTo>
                  <a:cubicBezTo>
                    <a:pt x="219702" y="2261805"/>
                    <a:pt x="211778" y="2297238"/>
                    <a:pt x="205682" y="2338233"/>
                  </a:cubicBezTo>
                  <a:cubicBezTo>
                    <a:pt x="199586" y="2379229"/>
                    <a:pt x="196538" y="2416643"/>
                    <a:pt x="196538" y="2450476"/>
                  </a:cubicBezTo>
                  <a:cubicBezTo>
                    <a:pt x="196538" y="2488271"/>
                    <a:pt x="200576" y="2514560"/>
                    <a:pt x="208653" y="2529343"/>
                  </a:cubicBezTo>
                  <a:cubicBezTo>
                    <a:pt x="216731" y="2544126"/>
                    <a:pt x="228389" y="2551517"/>
                    <a:pt x="243629" y="2551517"/>
                  </a:cubicBezTo>
                  <a:cubicBezTo>
                    <a:pt x="252164" y="2551517"/>
                    <a:pt x="259250" y="2549536"/>
                    <a:pt x="264889" y="2545573"/>
                  </a:cubicBezTo>
                  <a:cubicBezTo>
                    <a:pt x="270528" y="2541611"/>
                    <a:pt x="275633" y="2534220"/>
                    <a:pt x="280205" y="2523399"/>
                  </a:cubicBezTo>
                  <a:cubicBezTo>
                    <a:pt x="284777" y="2512579"/>
                    <a:pt x="289349" y="2496806"/>
                    <a:pt x="293921" y="2476079"/>
                  </a:cubicBezTo>
                  <a:lnTo>
                    <a:pt x="308094" y="2412986"/>
                  </a:lnTo>
                  <a:cubicBezTo>
                    <a:pt x="323030" y="2344101"/>
                    <a:pt x="346956" y="2293428"/>
                    <a:pt x="379875" y="2260966"/>
                  </a:cubicBezTo>
                  <a:cubicBezTo>
                    <a:pt x="412793" y="2228506"/>
                    <a:pt x="456532" y="2212275"/>
                    <a:pt x="511091" y="2212275"/>
                  </a:cubicBezTo>
                  <a:close/>
                  <a:moveTo>
                    <a:pt x="44290" y="1604732"/>
                  </a:moveTo>
                  <a:lnTo>
                    <a:pt x="720946" y="1604732"/>
                  </a:lnTo>
                  <a:lnTo>
                    <a:pt x="720946" y="2151544"/>
                  </a:lnTo>
                  <a:lnTo>
                    <a:pt x="562755" y="2151544"/>
                  </a:lnTo>
                  <a:lnTo>
                    <a:pt x="562755" y="1809558"/>
                  </a:lnTo>
                  <a:lnTo>
                    <a:pt x="468572" y="1809558"/>
                  </a:lnTo>
                  <a:lnTo>
                    <a:pt x="468572" y="2103538"/>
                  </a:lnTo>
                  <a:lnTo>
                    <a:pt x="310380" y="2103538"/>
                  </a:lnTo>
                  <a:lnTo>
                    <a:pt x="310380" y="1809558"/>
                  </a:lnTo>
                  <a:lnTo>
                    <a:pt x="202481" y="1809558"/>
                  </a:lnTo>
                  <a:lnTo>
                    <a:pt x="202481" y="2156115"/>
                  </a:lnTo>
                  <a:lnTo>
                    <a:pt x="44290" y="2156115"/>
                  </a:lnTo>
                  <a:close/>
                  <a:moveTo>
                    <a:pt x="351071" y="849514"/>
                  </a:moveTo>
                  <a:lnTo>
                    <a:pt x="720946" y="849514"/>
                  </a:lnTo>
                  <a:lnTo>
                    <a:pt x="720946" y="1057083"/>
                  </a:lnTo>
                  <a:lnTo>
                    <a:pt x="333240" y="1057083"/>
                  </a:lnTo>
                  <a:cubicBezTo>
                    <a:pt x="287825" y="1057083"/>
                    <a:pt x="254526" y="1067065"/>
                    <a:pt x="233342" y="1087029"/>
                  </a:cubicBezTo>
                  <a:cubicBezTo>
                    <a:pt x="212159" y="1106994"/>
                    <a:pt x="201567" y="1136940"/>
                    <a:pt x="201567" y="1176869"/>
                  </a:cubicBezTo>
                  <a:cubicBezTo>
                    <a:pt x="201567" y="1216798"/>
                    <a:pt x="212159" y="1246669"/>
                    <a:pt x="233342" y="1266480"/>
                  </a:cubicBezTo>
                  <a:cubicBezTo>
                    <a:pt x="254526" y="1286292"/>
                    <a:pt x="287825" y="1296199"/>
                    <a:pt x="333240" y="1296199"/>
                  </a:cubicBezTo>
                  <a:lnTo>
                    <a:pt x="720946" y="1296199"/>
                  </a:lnTo>
                  <a:lnTo>
                    <a:pt x="720946" y="1500567"/>
                  </a:lnTo>
                  <a:lnTo>
                    <a:pt x="351071" y="1500567"/>
                  </a:lnTo>
                  <a:cubicBezTo>
                    <a:pt x="246830" y="1500567"/>
                    <a:pt x="168115" y="1474430"/>
                    <a:pt x="114927" y="1422157"/>
                  </a:cubicBezTo>
                  <a:cubicBezTo>
                    <a:pt x="61740" y="1369884"/>
                    <a:pt x="35146" y="1288121"/>
                    <a:pt x="35146" y="1176869"/>
                  </a:cubicBezTo>
                  <a:cubicBezTo>
                    <a:pt x="35146" y="1063789"/>
                    <a:pt x="61664" y="980959"/>
                    <a:pt x="114699" y="928381"/>
                  </a:cubicBezTo>
                  <a:cubicBezTo>
                    <a:pt x="167734" y="875803"/>
                    <a:pt x="246525" y="849514"/>
                    <a:pt x="351071" y="849514"/>
                  </a:cubicBezTo>
                  <a:close/>
                  <a:moveTo>
                    <a:pt x="381693" y="183133"/>
                  </a:moveTo>
                  <a:cubicBezTo>
                    <a:pt x="335790" y="183133"/>
                    <a:pt x="294711" y="198503"/>
                    <a:pt x="258456" y="229243"/>
                  </a:cubicBezTo>
                  <a:cubicBezTo>
                    <a:pt x="213549" y="267339"/>
                    <a:pt x="191095" y="316331"/>
                    <a:pt x="191095" y="376219"/>
                  </a:cubicBezTo>
                  <a:cubicBezTo>
                    <a:pt x="191095" y="393139"/>
                    <a:pt x="193583" y="411552"/>
                    <a:pt x="198560" y="431458"/>
                  </a:cubicBezTo>
                  <a:lnTo>
                    <a:pt x="308041" y="322473"/>
                  </a:lnTo>
                  <a:lnTo>
                    <a:pt x="328445" y="488687"/>
                  </a:lnTo>
                  <a:lnTo>
                    <a:pt x="277187" y="536958"/>
                  </a:lnTo>
                  <a:cubicBezTo>
                    <a:pt x="310032" y="558522"/>
                    <a:pt x="344774" y="569305"/>
                    <a:pt x="381413" y="569305"/>
                  </a:cubicBezTo>
                  <a:cubicBezTo>
                    <a:pt x="428383" y="569305"/>
                    <a:pt x="469856" y="553839"/>
                    <a:pt x="505832" y="522907"/>
                  </a:cubicBezTo>
                  <a:cubicBezTo>
                    <a:pt x="550469" y="484656"/>
                    <a:pt x="572788" y="435760"/>
                    <a:pt x="572788" y="376219"/>
                  </a:cubicBezTo>
                  <a:cubicBezTo>
                    <a:pt x="572788" y="316678"/>
                    <a:pt x="550334" y="267782"/>
                    <a:pt x="505427" y="229531"/>
                  </a:cubicBezTo>
                  <a:cubicBezTo>
                    <a:pt x="469172" y="198599"/>
                    <a:pt x="427927" y="183133"/>
                    <a:pt x="381693" y="183133"/>
                  </a:cubicBezTo>
                  <a:close/>
                  <a:moveTo>
                    <a:pt x="381693" y="0"/>
                  </a:moveTo>
                  <a:cubicBezTo>
                    <a:pt x="474586" y="0"/>
                    <a:pt x="555702" y="30688"/>
                    <a:pt x="625041" y="92064"/>
                  </a:cubicBezTo>
                  <a:cubicBezTo>
                    <a:pt x="704332" y="162398"/>
                    <a:pt x="743978" y="257116"/>
                    <a:pt x="743978" y="376219"/>
                  </a:cubicBezTo>
                  <a:cubicBezTo>
                    <a:pt x="743978" y="495654"/>
                    <a:pt x="704332" y="590372"/>
                    <a:pt x="625041" y="660374"/>
                  </a:cubicBezTo>
                  <a:cubicBezTo>
                    <a:pt x="555370" y="721750"/>
                    <a:pt x="474254" y="752438"/>
                    <a:pt x="381693" y="752438"/>
                  </a:cubicBezTo>
                  <a:cubicBezTo>
                    <a:pt x="292780" y="752438"/>
                    <a:pt x="212825" y="722579"/>
                    <a:pt x="141828" y="662862"/>
                  </a:cubicBezTo>
                  <a:lnTo>
                    <a:pt x="24882" y="778315"/>
                  </a:lnTo>
                  <a:lnTo>
                    <a:pt x="0" y="616457"/>
                  </a:lnTo>
                  <a:lnTo>
                    <a:pt x="63200" y="562836"/>
                  </a:lnTo>
                  <a:cubicBezTo>
                    <a:pt x="34337" y="504393"/>
                    <a:pt x="19905" y="442299"/>
                    <a:pt x="19905" y="376553"/>
                  </a:cubicBezTo>
                  <a:cubicBezTo>
                    <a:pt x="19905" y="257342"/>
                    <a:pt x="59551" y="162538"/>
                    <a:pt x="138842" y="92142"/>
                  </a:cubicBezTo>
                  <a:cubicBezTo>
                    <a:pt x="208181" y="30714"/>
                    <a:pt x="289131" y="0"/>
                    <a:pt x="381693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21131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sign with white text&#10;&#10;Description automatically generated">
            <a:extLst>
              <a:ext uri="{FF2B5EF4-FFF2-40B4-BE49-F238E27FC236}">
                <a16:creationId xmlns:a16="http://schemas.microsoft.com/office/drawing/2014/main" id="{F41E95A5-BDEE-01C4-3598-53B6357A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BE7A67-3334-3F82-7424-023BF8442ABB}"/>
              </a:ext>
            </a:extLst>
          </p:cNvPr>
          <p:cNvSpPr txBox="1"/>
          <p:nvPr/>
        </p:nvSpPr>
        <p:spPr>
          <a:xfrm>
            <a:off x="6447934" y="1803654"/>
            <a:ext cx="5159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  <a:latin typeface="Avenir Next Demi Bold" panose="020B0503020202020204" pitchFamily="34" charset="0"/>
                <a:ea typeface="Calibri" panose="020F0502020204030204" pitchFamily="34" charset="0"/>
              </a:rPr>
              <a:t>“Connection is why we’re here; it is what gives purpose and meaning to our lives.”</a:t>
            </a:r>
            <a:r>
              <a:rPr lang="en-US" sz="2400" dirty="0">
                <a:effectLst/>
                <a:latin typeface="Avenir Next Demi Bold" panose="020B0503020202020204" pitchFamily="34" charset="0"/>
              </a:rPr>
              <a:t> </a:t>
            </a:r>
            <a:endParaRPr lang="en-US" sz="2400" dirty="0">
              <a:latin typeface="Avenir Next Demi Bold" panose="020B0503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D800BE-BFB8-98CD-8AE8-5923A5C11CB5}"/>
              </a:ext>
            </a:extLst>
          </p:cNvPr>
          <p:cNvSpPr txBox="1"/>
          <p:nvPr/>
        </p:nvSpPr>
        <p:spPr>
          <a:xfrm>
            <a:off x="6447934" y="3732981"/>
            <a:ext cx="552775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Author/Podcaster/Researcher</a:t>
            </a:r>
            <a:br>
              <a:rPr lang="en-US" b="1" dirty="0">
                <a:latin typeface="Avenir Next" panose="020B0503020202020204" pitchFamily="34" charset="0"/>
              </a:rPr>
            </a:br>
            <a:r>
              <a:rPr lang="en-US" b="1" dirty="0" err="1">
                <a:latin typeface="Avenir Next" panose="020B0503020202020204" pitchFamily="34" charset="0"/>
              </a:rPr>
              <a:t>Brené</a:t>
            </a:r>
            <a:r>
              <a:rPr lang="en-US" b="1" dirty="0">
                <a:latin typeface="Avenir Next" panose="020B0503020202020204" pitchFamily="34" charset="0"/>
              </a:rPr>
              <a:t> Brown</a:t>
            </a:r>
            <a:br>
              <a:rPr lang="en-US" b="1" dirty="0">
                <a:latin typeface="Avenir Next" panose="020B0503020202020204" pitchFamily="34" charset="0"/>
              </a:rPr>
            </a:br>
            <a:r>
              <a:rPr lang="en-US" i="1" dirty="0">
                <a:latin typeface="Avenir Next" panose="020B0503020202020204" pitchFamily="34" charset="0"/>
              </a:rPr>
              <a:t>Dare to Lead</a:t>
            </a:r>
            <a:br>
              <a:rPr lang="en-US" i="1" dirty="0">
                <a:latin typeface="Avenir Next" panose="020B0503020202020204" pitchFamily="34" charset="0"/>
              </a:rPr>
            </a:br>
            <a:r>
              <a:rPr lang="en-US" sz="1400" dirty="0">
                <a:latin typeface="Avenir Next" panose="020B0503020202020204" pitchFamily="34" charset="0"/>
              </a:rPr>
              <a:t>(#1 Bestseller New York Times and Wall Street Journal)</a:t>
            </a:r>
          </a:p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99D4AED-BD0A-4F73-EA88-2ED34C8D7FAA}"/>
              </a:ext>
            </a:extLst>
          </p:cNvPr>
          <p:cNvGrpSpPr/>
          <p:nvPr/>
        </p:nvGrpSpPr>
        <p:grpSpPr>
          <a:xfrm>
            <a:off x="-1768854" y="-196850"/>
            <a:ext cx="7805027" cy="7251700"/>
            <a:chOff x="-1768854" y="-196850"/>
            <a:chExt cx="7805027" cy="7251700"/>
          </a:xfrm>
        </p:grpSpPr>
        <p:pic>
          <p:nvPicPr>
            <p:cNvPr id="8" name="Picture 7" descr="A person standing next to a person in a bird garment&#10;&#10;Description automatically generated">
              <a:extLst>
                <a:ext uri="{FF2B5EF4-FFF2-40B4-BE49-F238E27FC236}">
                  <a16:creationId xmlns:a16="http://schemas.microsoft.com/office/drawing/2014/main" id="{A7F496BD-2EAD-8F6B-0359-A553A78A0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32595"/>
            <a:stretch/>
          </p:blipFill>
          <p:spPr>
            <a:xfrm>
              <a:off x="-1768854" y="-196850"/>
              <a:ext cx="6517318" cy="7251700"/>
            </a:xfrm>
            <a:prstGeom prst="rect">
              <a:avLst/>
            </a:prstGeom>
          </p:spPr>
        </p:pic>
        <p:pic>
          <p:nvPicPr>
            <p:cNvPr id="11" name="Picture 10" descr="A person standing next to a person in a bird garment&#10;&#10;Description automatically generated">
              <a:extLst>
                <a:ext uri="{FF2B5EF4-FFF2-40B4-BE49-F238E27FC236}">
                  <a16:creationId xmlns:a16="http://schemas.microsoft.com/office/drawing/2014/main" id="{7B07062C-505A-2E79-150C-C51EBE1A44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66729" t="12268" r="19271" b="9062"/>
            <a:stretch>
              <a:fillRect/>
            </a:stretch>
          </p:blipFill>
          <p:spPr>
            <a:xfrm>
              <a:off x="4682480" y="693049"/>
              <a:ext cx="1353693" cy="5704913"/>
            </a:xfrm>
            <a:custGeom>
              <a:avLst/>
              <a:gdLst/>
              <a:ahLst/>
              <a:cxnLst/>
              <a:rect l="l" t="t" r="r" b="b"/>
              <a:pathLst>
                <a:path w="1353693" h="5704913">
                  <a:moveTo>
                    <a:pt x="326846" y="4785827"/>
                  </a:moveTo>
                  <a:cubicBezTo>
                    <a:pt x="324471" y="4813731"/>
                    <a:pt x="323283" y="4855886"/>
                    <a:pt x="323283" y="4912290"/>
                  </a:cubicBezTo>
                  <a:cubicBezTo>
                    <a:pt x="323283" y="5001349"/>
                    <a:pt x="335158" y="5073487"/>
                    <a:pt x="358907" y="5128703"/>
                  </a:cubicBezTo>
                  <a:cubicBezTo>
                    <a:pt x="382656" y="5183919"/>
                    <a:pt x="420506" y="5225034"/>
                    <a:pt x="472457" y="5252049"/>
                  </a:cubicBezTo>
                  <a:cubicBezTo>
                    <a:pt x="524407" y="5279064"/>
                    <a:pt x="593428" y="5292571"/>
                    <a:pt x="679518" y="5292571"/>
                  </a:cubicBezTo>
                  <a:cubicBezTo>
                    <a:pt x="803607" y="5292571"/>
                    <a:pt x="893408" y="5261400"/>
                    <a:pt x="948921" y="5199059"/>
                  </a:cubicBezTo>
                  <a:cubicBezTo>
                    <a:pt x="1004434" y="5136718"/>
                    <a:pt x="1032191" y="5040831"/>
                    <a:pt x="1032191" y="4911399"/>
                  </a:cubicBezTo>
                  <a:cubicBezTo>
                    <a:pt x="1032191" y="4892994"/>
                    <a:pt x="1031003" y="4871916"/>
                    <a:pt x="1028628" y="4848168"/>
                  </a:cubicBezTo>
                  <a:cubicBezTo>
                    <a:pt x="1026253" y="4824419"/>
                    <a:pt x="1023582" y="4803639"/>
                    <a:pt x="1020613" y="4785827"/>
                  </a:cubicBezTo>
                  <a:close/>
                  <a:moveTo>
                    <a:pt x="27608" y="4381500"/>
                  </a:moveTo>
                  <a:lnTo>
                    <a:pt x="1297586" y="4381500"/>
                  </a:lnTo>
                  <a:cubicBezTo>
                    <a:pt x="1313617" y="4450372"/>
                    <a:pt x="1326382" y="4530525"/>
                    <a:pt x="1335881" y="4621959"/>
                  </a:cubicBezTo>
                  <a:cubicBezTo>
                    <a:pt x="1345381" y="4713392"/>
                    <a:pt x="1350131" y="4801263"/>
                    <a:pt x="1350131" y="4885572"/>
                  </a:cubicBezTo>
                  <a:cubicBezTo>
                    <a:pt x="1350131" y="5158092"/>
                    <a:pt x="1295063" y="5362779"/>
                    <a:pt x="1184927" y="5499633"/>
                  </a:cubicBezTo>
                  <a:cubicBezTo>
                    <a:pt x="1074790" y="5636486"/>
                    <a:pt x="905430" y="5704913"/>
                    <a:pt x="676846" y="5704913"/>
                  </a:cubicBezTo>
                  <a:cubicBezTo>
                    <a:pt x="517728" y="5704913"/>
                    <a:pt x="388890" y="5672109"/>
                    <a:pt x="290332" y="5606503"/>
                  </a:cubicBezTo>
                  <a:cubicBezTo>
                    <a:pt x="191773" y="5540896"/>
                    <a:pt x="119487" y="5441893"/>
                    <a:pt x="73473" y="5309492"/>
                  </a:cubicBezTo>
                  <a:cubicBezTo>
                    <a:pt x="27460" y="5177091"/>
                    <a:pt x="4453" y="5007880"/>
                    <a:pt x="4453" y="4801857"/>
                  </a:cubicBezTo>
                  <a:cubicBezTo>
                    <a:pt x="4453" y="4737141"/>
                    <a:pt x="6382" y="4666636"/>
                    <a:pt x="10242" y="4590343"/>
                  </a:cubicBezTo>
                  <a:cubicBezTo>
                    <a:pt x="14101" y="4514049"/>
                    <a:pt x="19890" y="4444435"/>
                    <a:pt x="27608" y="4381500"/>
                  </a:cubicBezTo>
                  <a:close/>
                  <a:moveTo>
                    <a:pt x="17812" y="2867025"/>
                  </a:moveTo>
                  <a:lnTo>
                    <a:pt x="1335881" y="2867025"/>
                  </a:lnTo>
                  <a:lnTo>
                    <a:pt x="1335881" y="3271352"/>
                  </a:lnTo>
                  <a:lnTo>
                    <a:pt x="594022" y="3785221"/>
                  </a:lnTo>
                  <a:lnTo>
                    <a:pt x="1335881" y="3785221"/>
                  </a:lnTo>
                  <a:lnTo>
                    <a:pt x="1335881" y="4165502"/>
                  </a:lnTo>
                  <a:lnTo>
                    <a:pt x="17812" y="4165502"/>
                  </a:lnTo>
                  <a:lnTo>
                    <a:pt x="17812" y="3761175"/>
                  </a:lnTo>
                  <a:lnTo>
                    <a:pt x="759671" y="3247306"/>
                  </a:lnTo>
                  <a:lnTo>
                    <a:pt x="17812" y="3247306"/>
                  </a:lnTo>
                  <a:close/>
                  <a:moveTo>
                    <a:pt x="683971" y="1669447"/>
                  </a:moveTo>
                  <a:cubicBezTo>
                    <a:pt x="559289" y="1669447"/>
                    <a:pt x="467113" y="1695274"/>
                    <a:pt x="407444" y="1746928"/>
                  </a:cubicBezTo>
                  <a:cubicBezTo>
                    <a:pt x="347774" y="1798582"/>
                    <a:pt x="317940" y="1874876"/>
                    <a:pt x="317940" y="1975809"/>
                  </a:cubicBezTo>
                  <a:cubicBezTo>
                    <a:pt x="317940" y="2076148"/>
                    <a:pt x="347329" y="2152294"/>
                    <a:pt x="406108" y="2204245"/>
                  </a:cubicBezTo>
                  <a:cubicBezTo>
                    <a:pt x="464887" y="2256196"/>
                    <a:pt x="552758" y="2282171"/>
                    <a:pt x="669722" y="2282171"/>
                  </a:cubicBezTo>
                  <a:cubicBezTo>
                    <a:pt x="792029" y="2282171"/>
                    <a:pt x="883611" y="2255899"/>
                    <a:pt x="944468" y="2203354"/>
                  </a:cubicBezTo>
                  <a:cubicBezTo>
                    <a:pt x="1005325" y="2150809"/>
                    <a:pt x="1035753" y="2074961"/>
                    <a:pt x="1035753" y="1975809"/>
                  </a:cubicBezTo>
                  <a:cubicBezTo>
                    <a:pt x="1035753" y="1876657"/>
                    <a:pt x="1006661" y="1800809"/>
                    <a:pt x="948476" y="1748264"/>
                  </a:cubicBezTo>
                  <a:cubicBezTo>
                    <a:pt x="890290" y="1695719"/>
                    <a:pt x="802122" y="1669447"/>
                    <a:pt x="683971" y="1669447"/>
                  </a:cubicBezTo>
                  <a:close/>
                  <a:moveTo>
                    <a:pt x="676846" y="1257105"/>
                  </a:moveTo>
                  <a:cubicBezTo>
                    <a:pt x="819934" y="1257105"/>
                    <a:pt x="942093" y="1286049"/>
                    <a:pt x="1043323" y="1343937"/>
                  </a:cubicBezTo>
                  <a:cubicBezTo>
                    <a:pt x="1144553" y="1401825"/>
                    <a:pt x="1221589" y="1484650"/>
                    <a:pt x="1274431" y="1592411"/>
                  </a:cubicBezTo>
                  <a:cubicBezTo>
                    <a:pt x="1327272" y="1700172"/>
                    <a:pt x="1353693" y="1827972"/>
                    <a:pt x="1353693" y="1975809"/>
                  </a:cubicBezTo>
                  <a:cubicBezTo>
                    <a:pt x="1353693" y="2123053"/>
                    <a:pt x="1327124" y="2250704"/>
                    <a:pt x="1273985" y="2358762"/>
                  </a:cubicBezTo>
                  <a:cubicBezTo>
                    <a:pt x="1220847" y="2466820"/>
                    <a:pt x="1143514" y="2549793"/>
                    <a:pt x="1041987" y="2607681"/>
                  </a:cubicBezTo>
                  <a:cubicBezTo>
                    <a:pt x="940460" y="2665569"/>
                    <a:pt x="818747" y="2694513"/>
                    <a:pt x="676846" y="2694513"/>
                  </a:cubicBezTo>
                  <a:cubicBezTo>
                    <a:pt x="534946" y="2694513"/>
                    <a:pt x="413232" y="2665420"/>
                    <a:pt x="311705" y="2607236"/>
                  </a:cubicBezTo>
                  <a:cubicBezTo>
                    <a:pt x="210179" y="2549050"/>
                    <a:pt x="132846" y="2465929"/>
                    <a:pt x="79707" y="2357871"/>
                  </a:cubicBezTo>
                  <a:cubicBezTo>
                    <a:pt x="26569" y="2249813"/>
                    <a:pt x="0" y="2122459"/>
                    <a:pt x="0" y="1975809"/>
                  </a:cubicBezTo>
                  <a:cubicBezTo>
                    <a:pt x="0" y="1828565"/>
                    <a:pt x="26421" y="1701063"/>
                    <a:pt x="79262" y="1593302"/>
                  </a:cubicBezTo>
                  <a:cubicBezTo>
                    <a:pt x="132104" y="1485541"/>
                    <a:pt x="209140" y="1402568"/>
                    <a:pt x="310370" y="1344383"/>
                  </a:cubicBezTo>
                  <a:cubicBezTo>
                    <a:pt x="411600" y="1286198"/>
                    <a:pt x="533759" y="1257105"/>
                    <a:pt x="676846" y="1257105"/>
                  </a:cubicBezTo>
                  <a:close/>
                  <a:moveTo>
                    <a:pt x="833590" y="394531"/>
                  </a:moveTo>
                  <a:lnTo>
                    <a:pt x="833590" y="548602"/>
                  </a:lnTo>
                  <a:cubicBezTo>
                    <a:pt x="833590" y="615693"/>
                    <a:pt x="843386" y="663191"/>
                    <a:pt x="862979" y="691096"/>
                  </a:cubicBezTo>
                  <a:cubicBezTo>
                    <a:pt x="882572" y="719001"/>
                    <a:pt x="912852" y="732954"/>
                    <a:pt x="953819" y="732954"/>
                  </a:cubicBezTo>
                  <a:cubicBezTo>
                    <a:pt x="995380" y="732954"/>
                    <a:pt x="1025660" y="718407"/>
                    <a:pt x="1044659" y="689315"/>
                  </a:cubicBezTo>
                  <a:cubicBezTo>
                    <a:pt x="1063658" y="660222"/>
                    <a:pt x="1073158" y="610053"/>
                    <a:pt x="1073158" y="538806"/>
                  </a:cubicBezTo>
                  <a:cubicBezTo>
                    <a:pt x="1073158" y="495464"/>
                    <a:pt x="1068408" y="447372"/>
                    <a:pt x="1058908" y="394531"/>
                  </a:cubicBezTo>
                  <a:close/>
                  <a:moveTo>
                    <a:pt x="285879" y="394531"/>
                  </a:moveTo>
                  <a:cubicBezTo>
                    <a:pt x="282316" y="430748"/>
                    <a:pt x="280535" y="476761"/>
                    <a:pt x="280535" y="532571"/>
                  </a:cubicBezTo>
                  <a:cubicBezTo>
                    <a:pt x="280535" y="595506"/>
                    <a:pt x="285433" y="644637"/>
                    <a:pt x="295230" y="679964"/>
                  </a:cubicBezTo>
                  <a:cubicBezTo>
                    <a:pt x="305026" y="715290"/>
                    <a:pt x="319424" y="740227"/>
                    <a:pt x="338423" y="754773"/>
                  </a:cubicBezTo>
                  <a:cubicBezTo>
                    <a:pt x="357422" y="769319"/>
                    <a:pt x="382062" y="776593"/>
                    <a:pt x="412342" y="776593"/>
                  </a:cubicBezTo>
                  <a:cubicBezTo>
                    <a:pt x="444403" y="776593"/>
                    <a:pt x="470230" y="770507"/>
                    <a:pt x="489823" y="758335"/>
                  </a:cubicBezTo>
                  <a:cubicBezTo>
                    <a:pt x="509416" y="746164"/>
                    <a:pt x="523814" y="725829"/>
                    <a:pt x="533017" y="697330"/>
                  </a:cubicBezTo>
                  <a:cubicBezTo>
                    <a:pt x="542219" y="668831"/>
                    <a:pt x="546821" y="629942"/>
                    <a:pt x="546821" y="580663"/>
                  </a:cubicBezTo>
                  <a:lnTo>
                    <a:pt x="546821" y="394531"/>
                  </a:lnTo>
                  <a:close/>
                  <a:moveTo>
                    <a:pt x="29389" y="0"/>
                  </a:moveTo>
                  <a:lnTo>
                    <a:pt x="1297586" y="0"/>
                  </a:lnTo>
                  <a:cubicBezTo>
                    <a:pt x="1314210" y="68872"/>
                    <a:pt x="1327717" y="148431"/>
                    <a:pt x="1338108" y="238678"/>
                  </a:cubicBezTo>
                  <a:cubicBezTo>
                    <a:pt x="1348498" y="328924"/>
                    <a:pt x="1353693" y="412045"/>
                    <a:pt x="1353693" y="488042"/>
                  </a:cubicBezTo>
                  <a:cubicBezTo>
                    <a:pt x="1353693" y="703564"/>
                    <a:pt x="1322077" y="861050"/>
                    <a:pt x="1258845" y="960499"/>
                  </a:cubicBezTo>
                  <a:cubicBezTo>
                    <a:pt x="1195614" y="1059948"/>
                    <a:pt x="1100469" y="1109672"/>
                    <a:pt x="973412" y="1109672"/>
                  </a:cubicBezTo>
                  <a:cubicBezTo>
                    <a:pt x="929476" y="1109672"/>
                    <a:pt x="888806" y="1101212"/>
                    <a:pt x="851402" y="1084291"/>
                  </a:cubicBezTo>
                  <a:cubicBezTo>
                    <a:pt x="813997" y="1067369"/>
                    <a:pt x="782084" y="1043917"/>
                    <a:pt x="755663" y="1013934"/>
                  </a:cubicBezTo>
                  <a:cubicBezTo>
                    <a:pt x="729243" y="983951"/>
                    <a:pt x="709798" y="949663"/>
                    <a:pt x="697330" y="911071"/>
                  </a:cubicBezTo>
                  <a:cubicBezTo>
                    <a:pt x="681299" y="981724"/>
                    <a:pt x="648348" y="1038277"/>
                    <a:pt x="598475" y="1080728"/>
                  </a:cubicBezTo>
                  <a:cubicBezTo>
                    <a:pt x="548602" y="1123179"/>
                    <a:pt x="481808" y="1144405"/>
                    <a:pt x="398093" y="1144405"/>
                  </a:cubicBezTo>
                  <a:cubicBezTo>
                    <a:pt x="312002" y="1144405"/>
                    <a:pt x="239716" y="1121250"/>
                    <a:pt x="181235" y="1074939"/>
                  </a:cubicBezTo>
                  <a:cubicBezTo>
                    <a:pt x="122753" y="1028629"/>
                    <a:pt x="77926" y="952038"/>
                    <a:pt x="46756" y="845168"/>
                  </a:cubicBezTo>
                  <a:cubicBezTo>
                    <a:pt x="15585" y="738297"/>
                    <a:pt x="0" y="596397"/>
                    <a:pt x="0" y="419467"/>
                  </a:cubicBezTo>
                  <a:cubicBezTo>
                    <a:pt x="0" y="360688"/>
                    <a:pt x="2820" y="290777"/>
                    <a:pt x="8460" y="209734"/>
                  </a:cubicBezTo>
                  <a:cubicBezTo>
                    <a:pt x="14101" y="128690"/>
                    <a:pt x="21077" y="58779"/>
                    <a:pt x="2938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170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sign with white text&#10;&#10;Description automatically generated">
            <a:extLst>
              <a:ext uri="{FF2B5EF4-FFF2-40B4-BE49-F238E27FC236}">
                <a16:creationId xmlns:a16="http://schemas.microsoft.com/office/drawing/2014/main" id="{F41E95A5-BDEE-01C4-3598-53B6357A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A2148F-02A9-21B1-DB6B-2AF0AC3E3412}"/>
              </a:ext>
            </a:extLst>
          </p:cNvPr>
          <p:cNvSpPr txBox="1"/>
          <p:nvPr/>
        </p:nvSpPr>
        <p:spPr>
          <a:xfrm>
            <a:off x="6447934" y="1893596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Who We Are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C9A338-34C7-A204-6F31-D5D6E6F6BEAE}"/>
              </a:ext>
            </a:extLst>
          </p:cNvPr>
          <p:cNvSpPr txBox="1"/>
          <p:nvPr/>
        </p:nvSpPr>
        <p:spPr>
          <a:xfrm>
            <a:off x="6447934" y="3001592"/>
            <a:ext cx="55277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Two-year college with more than 60 certificate and degree programs in Central Missouri serving a 14-county service region with campus locations in Sedalia, Boonville, Clinton, Eldon, Lake of the Ozarks, Whiteman Air Force Base.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A129E6-DAB6-F394-1A2F-05759F3F1495}"/>
              </a:ext>
            </a:extLst>
          </p:cNvPr>
          <p:cNvGrpSpPr/>
          <p:nvPr/>
        </p:nvGrpSpPr>
        <p:grpSpPr>
          <a:xfrm>
            <a:off x="-1746618" y="0"/>
            <a:ext cx="7936600" cy="7038975"/>
            <a:chOff x="-2937366" y="-180975"/>
            <a:chExt cx="7936600" cy="7038975"/>
          </a:xfrm>
        </p:grpSpPr>
        <p:pic>
          <p:nvPicPr>
            <p:cNvPr id="6" name="Picture 5" descr="A close-up of a newspaper&#10;&#10;Description automatically generated">
              <a:extLst>
                <a:ext uri="{FF2B5EF4-FFF2-40B4-BE49-F238E27FC236}">
                  <a16:creationId xmlns:a16="http://schemas.microsoft.com/office/drawing/2014/main" id="{DB771C28-8C58-7238-8BA5-AD55D4A637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26716"/>
            <a:stretch/>
          </p:blipFill>
          <p:spPr>
            <a:xfrm>
              <a:off x="-2937366" y="-180975"/>
              <a:ext cx="6877928" cy="7038975"/>
            </a:xfrm>
            <a:prstGeom prst="rect">
              <a:avLst/>
            </a:prstGeom>
          </p:spPr>
        </p:pic>
        <p:pic>
          <p:nvPicPr>
            <p:cNvPr id="9" name="Picture 8" descr="A close-up of a newspaper&#10;&#10;Description automatically generated">
              <a:extLst>
                <a:ext uri="{FF2B5EF4-FFF2-40B4-BE49-F238E27FC236}">
                  <a16:creationId xmlns:a16="http://schemas.microsoft.com/office/drawing/2014/main" id="{1C7E6C8D-3C44-9011-8349-D0600942F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73316" t="4815" r="15269" b="5642"/>
            <a:stretch>
              <a:fillRect/>
            </a:stretch>
          </p:blipFill>
          <p:spPr>
            <a:xfrm>
              <a:off x="3927862" y="161690"/>
              <a:ext cx="1071372" cy="6302844"/>
            </a:xfrm>
            <a:custGeom>
              <a:avLst/>
              <a:gdLst/>
              <a:ahLst/>
              <a:cxnLst/>
              <a:rect l="l" t="t" r="r" b="b"/>
              <a:pathLst>
                <a:path w="1071372" h="6302844">
                  <a:moveTo>
                    <a:pt x="531457" y="5332266"/>
                  </a:moveTo>
                  <a:cubicBezTo>
                    <a:pt x="645173" y="5332265"/>
                    <a:pt x="742325" y="5357758"/>
                    <a:pt x="822913" y="5408742"/>
                  </a:cubicBezTo>
                  <a:cubicBezTo>
                    <a:pt x="903500" y="5459726"/>
                    <a:pt x="965057" y="5536320"/>
                    <a:pt x="1007583" y="5638523"/>
                  </a:cubicBezTo>
                  <a:cubicBezTo>
                    <a:pt x="1050109" y="5740726"/>
                    <a:pt x="1071372" y="5867716"/>
                    <a:pt x="1071372" y="6019494"/>
                  </a:cubicBezTo>
                  <a:cubicBezTo>
                    <a:pt x="1071372" y="6105016"/>
                    <a:pt x="1063619" y="6187013"/>
                    <a:pt x="1048112" y="6265487"/>
                  </a:cubicBezTo>
                  <a:lnTo>
                    <a:pt x="791547" y="6265487"/>
                  </a:lnTo>
                  <a:cubicBezTo>
                    <a:pt x="805644" y="6194062"/>
                    <a:pt x="812692" y="6121228"/>
                    <a:pt x="812692" y="6046983"/>
                  </a:cubicBezTo>
                  <a:cubicBezTo>
                    <a:pt x="812222" y="5954413"/>
                    <a:pt x="801650" y="5880169"/>
                    <a:pt x="780974" y="5824251"/>
                  </a:cubicBezTo>
                  <a:cubicBezTo>
                    <a:pt x="760298" y="5768332"/>
                    <a:pt x="729167" y="5727803"/>
                    <a:pt x="687581" y="5702664"/>
                  </a:cubicBezTo>
                  <a:cubicBezTo>
                    <a:pt x="645995" y="5677525"/>
                    <a:pt x="592309" y="5664955"/>
                    <a:pt x="526523" y="5664955"/>
                  </a:cubicBezTo>
                  <a:cubicBezTo>
                    <a:pt x="437242" y="5664955"/>
                    <a:pt x="369929" y="5691034"/>
                    <a:pt x="324584" y="5743193"/>
                  </a:cubicBezTo>
                  <a:cubicBezTo>
                    <a:pt x="279238" y="5795352"/>
                    <a:pt x="256566" y="5875705"/>
                    <a:pt x="256566" y="5984252"/>
                  </a:cubicBezTo>
                  <a:lnTo>
                    <a:pt x="256566" y="6005398"/>
                  </a:lnTo>
                  <a:lnTo>
                    <a:pt x="521589" y="6005398"/>
                  </a:lnTo>
                  <a:lnTo>
                    <a:pt x="521589" y="6302844"/>
                  </a:lnTo>
                  <a:lnTo>
                    <a:pt x="26784" y="6302844"/>
                  </a:lnTo>
                  <a:cubicBezTo>
                    <a:pt x="8928" y="6195707"/>
                    <a:pt x="0" y="6097028"/>
                    <a:pt x="0" y="6006807"/>
                  </a:cubicBezTo>
                  <a:cubicBezTo>
                    <a:pt x="0" y="5780315"/>
                    <a:pt x="44406" y="5611269"/>
                    <a:pt x="133217" y="5499668"/>
                  </a:cubicBezTo>
                  <a:cubicBezTo>
                    <a:pt x="222028" y="5388067"/>
                    <a:pt x="354775" y="5332265"/>
                    <a:pt x="531457" y="5332266"/>
                  </a:cubicBezTo>
                  <a:close/>
                  <a:moveTo>
                    <a:pt x="14097" y="4162425"/>
                  </a:moveTo>
                  <a:lnTo>
                    <a:pt x="1057275" y="4162425"/>
                  </a:lnTo>
                  <a:lnTo>
                    <a:pt x="1057275" y="4482427"/>
                  </a:lnTo>
                  <a:lnTo>
                    <a:pt x="470135" y="4889125"/>
                  </a:lnTo>
                  <a:lnTo>
                    <a:pt x="1057275" y="4889125"/>
                  </a:lnTo>
                  <a:lnTo>
                    <a:pt x="1057275" y="5190096"/>
                  </a:lnTo>
                  <a:lnTo>
                    <a:pt x="14097" y="5190096"/>
                  </a:lnTo>
                  <a:lnTo>
                    <a:pt x="14097" y="4870094"/>
                  </a:lnTo>
                  <a:lnTo>
                    <a:pt x="601237" y="4463396"/>
                  </a:lnTo>
                  <a:lnTo>
                    <a:pt x="14097" y="4463396"/>
                  </a:lnTo>
                  <a:close/>
                  <a:moveTo>
                    <a:pt x="541325" y="3210687"/>
                  </a:moveTo>
                  <a:cubicBezTo>
                    <a:pt x="442646" y="3210687"/>
                    <a:pt x="369694" y="3231127"/>
                    <a:pt x="322469" y="3272009"/>
                  </a:cubicBezTo>
                  <a:cubicBezTo>
                    <a:pt x="275244" y="3312890"/>
                    <a:pt x="251632" y="3373272"/>
                    <a:pt x="251632" y="3453155"/>
                  </a:cubicBezTo>
                  <a:cubicBezTo>
                    <a:pt x="251632" y="3532568"/>
                    <a:pt x="274892" y="3592833"/>
                    <a:pt x="321412" y="3633949"/>
                  </a:cubicBezTo>
                  <a:cubicBezTo>
                    <a:pt x="367932" y="3675066"/>
                    <a:pt x="437477" y="3695624"/>
                    <a:pt x="530047" y="3695624"/>
                  </a:cubicBezTo>
                  <a:cubicBezTo>
                    <a:pt x="626847" y="3695624"/>
                    <a:pt x="699329" y="3674831"/>
                    <a:pt x="747494" y="3633245"/>
                  </a:cubicBezTo>
                  <a:cubicBezTo>
                    <a:pt x="795658" y="3591658"/>
                    <a:pt x="819741" y="3531629"/>
                    <a:pt x="819741" y="3453155"/>
                  </a:cubicBezTo>
                  <a:cubicBezTo>
                    <a:pt x="819741" y="3374682"/>
                    <a:pt x="796716" y="3314652"/>
                    <a:pt x="750665" y="3273066"/>
                  </a:cubicBezTo>
                  <a:cubicBezTo>
                    <a:pt x="704615" y="3231480"/>
                    <a:pt x="634835" y="3210687"/>
                    <a:pt x="541325" y="3210687"/>
                  </a:cubicBezTo>
                  <a:close/>
                  <a:moveTo>
                    <a:pt x="535686" y="2884341"/>
                  </a:moveTo>
                  <a:cubicBezTo>
                    <a:pt x="648932" y="2884341"/>
                    <a:pt x="745614" y="2907249"/>
                    <a:pt x="825732" y="2953064"/>
                  </a:cubicBezTo>
                  <a:cubicBezTo>
                    <a:pt x="905850" y="2998879"/>
                    <a:pt x="966819" y="3064430"/>
                    <a:pt x="1008641" y="3149717"/>
                  </a:cubicBezTo>
                  <a:cubicBezTo>
                    <a:pt x="1050461" y="3235004"/>
                    <a:pt x="1071372" y="3336150"/>
                    <a:pt x="1071372" y="3453155"/>
                  </a:cubicBezTo>
                  <a:cubicBezTo>
                    <a:pt x="1071372" y="3569691"/>
                    <a:pt x="1050344" y="3670719"/>
                    <a:pt x="1008288" y="3756241"/>
                  </a:cubicBezTo>
                  <a:cubicBezTo>
                    <a:pt x="966232" y="3841762"/>
                    <a:pt x="905028" y="3907431"/>
                    <a:pt x="824675" y="3953246"/>
                  </a:cubicBezTo>
                  <a:cubicBezTo>
                    <a:pt x="744322" y="3999061"/>
                    <a:pt x="647992" y="4021969"/>
                    <a:pt x="535686" y="4021969"/>
                  </a:cubicBezTo>
                  <a:cubicBezTo>
                    <a:pt x="423380" y="4021969"/>
                    <a:pt x="327051" y="3998944"/>
                    <a:pt x="246698" y="3952894"/>
                  </a:cubicBezTo>
                  <a:cubicBezTo>
                    <a:pt x="166345" y="3906844"/>
                    <a:pt x="105140" y="3841058"/>
                    <a:pt x="63084" y="3755536"/>
                  </a:cubicBezTo>
                  <a:cubicBezTo>
                    <a:pt x="21028" y="3670014"/>
                    <a:pt x="0" y="3569221"/>
                    <a:pt x="0" y="3453155"/>
                  </a:cubicBezTo>
                  <a:cubicBezTo>
                    <a:pt x="0" y="3336620"/>
                    <a:pt x="20911" y="3235709"/>
                    <a:pt x="62732" y="3150422"/>
                  </a:cubicBezTo>
                  <a:cubicBezTo>
                    <a:pt x="104553" y="3065135"/>
                    <a:pt x="165523" y="2999467"/>
                    <a:pt x="245640" y="2953417"/>
                  </a:cubicBezTo>
                  <a:cubicBezTo>
                    <a:pt x="325758" y="2907366"/>
                    <a:pt x="422440" y="2884341"/>
                    <a:pt x="535686" y="2884341"/>
                  </a:cubicBezTo>
                  <a:close/>
                  <a:moveTo>
                    <a:pt x="14097" y="2009775"/>
                  </a:moveTo>
                  <a:lnTo>
                    <a:pt x="1057275" y="2009775"/>
                  </a:lnTo>
                  <a:lnTo>
                    <a:pt x="1057275" y="2329777"/>
                  </a:lnTo>
                  <a:lnTo>
                    <a:pt x="269253" y="2329777"/>
                  </a:lnTo>
                  <a:lnTo>
                    <a:pt x="269253" y="2820352"/>
                  </a:lnTo>
                  <a:lnTo>
                    <a:pt x="14097" y="2820352"/>
                  </a:lnTo>
                  <a:close/>
                  <a:moveTo>
                    <a:pt x="14097" y="1019175"/>
                  </a:moveTo>
                  <a:lnTo>
                    <a:pt x="1057275" y="1019175"/>
                  </a:lnTo>
                  <a:lnTo>
                    <a:pt x="1057275" y="1862175"/>
                  </a:lnTo>
                  <a:lnTo>
                    <a:pt x="813397" y="1862175"/>
                  </a:lnTo>
                  <a:lnTo>
                    <a:pt x="813397" y="1334948"/>
                  </a:lnTo>
                  <a:lnTo>
                    <a:pt x="668198" y="1334948"/>
                  </a:lnTo>
                  <a:lnTo>
                    <a:pt x="668198" y="1788166"/>
                  </a:lnTo>
                  <a:lnTo>
                    <a:pt x="424320" y="1788166"/>
                  </a:lnTo>
                  <a:lnTo>
                    <a:pt x="424320" y="1334948"/>
                  </a:lnTo>
                  <a:lnTo>
                    <a:pt x="257975" y="1334948"/>
                  </a:lnTo>
                  <a:lnTo>
                    <a:pt x="257975" y="1869224"/>
                  </a:lnTo>
                  <a:lnTo>
                    <a:pt x="14097" y="1869224"/>
                  </a:lnTo>
                  <a:close/>
                  <a:moveTo>
                    <a:pt x="659740" y="312248"/>
                  </a:moveTo>
                  <a:lnTo>
                    <a:pt x="659740" y="434187"/>
                  </a:lnTo>
                  <a:cubicBezTo>
                    <a:pt x="659740" y="487286"/>
                    <a:pt x="667493" y="524878"/>
                    <a:pt x="683000" y="546963"/>
                  </a:cubicBezTo>
                  <a:cubicBezTo>
                    <a:pt x="698507" y="569049"/>
                    <a:pt x="722471" y="580091"/>
                    <a:pt x="754895" y="580091"/>
                  </a:cubicBezTo>
                  <a:cubicBezTo>
                    <a:pt x="787788" y="580091"/>
                    <a:pt x="811752" y="568579"/>
                    <a:pt x="826789" y="545554"/>
                  </a:cubicBezTo>
                  <a:cubicBezTo>
                    <a:pt x="841826" y="522529"/>
                    <a:pt x="849344" y="482822"/>
                    <a:pt x="849344" y="426434"/>
                  </a:cubicBezTo>
                  <a:cubicBezTo>
                    <a:pt x="849344" y="392131"/>
                    <a:pt x="845585" y="354069"/>
                    <a:pt x="838067" y="312248"/>
                  </a:cubicBezTo>
                  <a:close/>
                  <a:moveTo>
                    <a:pt x="226257" y="312248"/>
                  </a:moveTo>
                  <a:cubicBezTo>
                    <a:pt x="223438" y="340912"/>
                    <a:pt x="222028" y="377329"/>
                    <a:pt x="222028" y="421500"/>
                  </a:cubicBezTo>
                  <a:cubicBezTo>
                    <a:pt x="222028" y="471309"/>
                    <a:pt x="225905" y="510194"/>
                    <a:pt x="233658" y="538153"/>
                  </a:cubicBezTo>
                  <a:cubicBezTo>
                    <a:pt x="241411" y="566112"/>
                    <a:pt x="252806" y="585848"/>
                    <a:pt x="267843" y="597360"/>
                  </a:cubicBezTo>
                  <a:cubicBezTo>
                    <a:pt x="282880" y="608873"/>
                    <a:pt x="302381" y="614629"/>
                    <a:pt x="326346" y="614629"/>
                  </a:cubicBezTo>
                  <a:cubicBezTo>
                    <a:pt x="351720" y="614629"/>
                    <a:pt x="372161" y="609812"/>
                    <a:pt x="387668" y="600179"/>
                  </a:cubicBezTo>
                  <a:cubicBezTo>
                    <a:pt x="403174" y="590547"/>
                    <a:pt x="414569" y="574452"/>
                    <a:pt x="421853" y="551897"/>
                  </a:cubicBezTo>
                  <a:cubicBezTo>
                    <a:pt x="429136" y="529342"/>
                    <a:pt x="432778" y="498564"/>
                    <a:pt x="432778" y="459562"/>
                  </a:cubicBezTo>
                  <a:lnTo>
                    <a:pt x="432778" y="312248"/>
                  </a:lnTo>
                  <a:close/>
                  <a:moveTo>
                    <a:pt x="23260" y="0"/>
                  </a:moveTo>
                  <a:lnTo>
                    <a:pt x="1026967" y="0"/>
                  </a:lnTo>
                  <a:cubicBezTo>
                    <a:pt x="1040124" y="54508"/>
                    <a:pt x="1050814" y="117475"/>
                    <a:pt x="1059037" y="188900"/>
                  </a:cubicBezTo>
                  <a:cubicBezTo>
                    <a:pt x="1067260" y="260324"/>
                    <a:pt x="1071372" y="326110"/>
                    <a:pt x="1071372" y="386258"/>
                  </a:cubicBezTo>
                  <a:cubicBezTo>
                    <a:pt x="1071372" y="556831"/>
                    <a:pt x="1046350" y="681472"/>
                    <a:pt x="996306" y="760180"/>
                  </a:cubicBezTo>
                  <a:cubicBezTo>
                    <a:pt x="946261" y="838889"/>
                    <a:pt x="870960" y="878243"/>
                    <a:pt x="770401" y="878243"/>
                  </a:cubicBezTo>
                  <a:cubicBezTo>
                    <a:pt x="735629" y="878243"/>
                    <a:pt x="703440" y="871547"/>
                    <a:pt x="673837" y="858155"/>
                  </a:cubicBezTo>
                  <a:cubicBezTo>
                    <a:pt x="644233" y="844762"/>
                    <a:pt x="618976" y="826201"/>
                    <a:pt x="598065" y="802471"/>
                  </a:cubicBezTo>
                  <a:cubicBezTo>
                    <a:pt x="577155" y="778742"/>
                    <a:pt x="561766" y="751605"/>
                    <a:pt x="551898" y="721061"/>
                  </a:cubicBezTo>
                  <a:cubicBezTo>
                    <a:pt x="539210" y="776979"/>
                    <a:pt x="513131" y="821737"/>
                    <a:pt x="473659" y="855335"/>
                  </a:cubicBezTo>
                  <a:cubicBezTo>
                    <a:pt x="434188" y="888933"/>
                    <a:pt x="381324" y="905732"/>
                    <a:pt x="315068" y="905732"/>
                  </a:cubicBezTo>
                  <a:cubicBezTo>
                    <a:pt x="246933" y="905732"/>
                    <a:pt x="189722" y="887406"/>
                    <a:pt x="143437" y="850754"/>
                  </a:cubicBezTo>
                  <a:cubicBezTo>
                    <a:pt x="97152" y="814101"/>
                    <a:pt x="61674" y="753484"/>
                    <a:pt x="37005" y="668902"/>
                  </a:cubicBezTo>
                  <a:cubicBezTo>
                    <a:pt x="12335" y="584320"/>
                    <a:pt x="0" y="472014"/>
                    <a:pt x="0" y="331984"/>
                  </a:cubicBezTo>
                  <a:cubicBezTo>
                    <a:pt x="0" y="285464"/>
                    <a:pt x="2232" y="230133"/>
                    <a:pt x="6696" y="165992"/>
                  </a:cubicBezTo>
                  <a:cubicBezTo>
                    <a:pt x="11160" y="101851"/>
                    <a:pt x="16682" y="46520"/>
                    <a:pt x="23260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704383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sign with white text&#10;&#10;Description automatically generated">
            <a:extLst>
              <a:ext uri="{FF2B5EF4-FFF2-40B4-BE49-F238E27FC236}">
                <a16:creationId xmlns:a16="http://schemas.microsoft.com/office/drawing/2014/main" id="{F41E95A5-BDEE-01C4-3598-53B6357A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F99F78-D474-CFAB-A5BB-154AD44D781D}"/>
              </a:ext>
            </a:extLst>
          </p:cNvPr>
          <p:cNvSpPr txBox="1"/>
          <p:nvPr/>
        </p:nvSpPr>
        <p:spPr>
          <a:xfrm>
            <a:off x="7473139" y="1782198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The Role of the Trustee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5317D8-1070-B663-1635-1C85AA1AD3F4}"/>
              </a:ext>
            </a:extLst>
          </p:cNvPr>
          <p:cNvSpPr txBox="1"/>
          <p:nvPr/>
        </p:nvSpPr>
        <p:spPr>
          <a:xfrm>
            <a:off x="7473139" y="2731956"/>
            <a:ext cx="55277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Governs through policy</a:t>
            </a:r>
          </a:p>
          <a:p>
            <a:r>
              <a:rPr lang="en-US" dirty="0">
                <a:latin typeface="Avenir Next" panose="020B0503020202020204" pitchFamily="34" charset="0"/>
              </a:rPr>
              <a:t>Employs chief executive officer</a:t>
            </a:r>
          </a:p>
          <a:p>
            <a:r>
              <a:rPr lang="en-US" dirty="0">
                <a:latin typeface="Avenir Next" panose="020B0503020202020204" pitchFamily="34" charset="0"/>
              </a:rPr>
              <a:t>Liaison to the community</a:t>
            </a:r>
          </a:p>
          <a:p>
            <a:r>
              <a:rPr lang="en-US" dirty="0">
                <a:latin typeface="Avenir Next" panose="020B0503020202020204" pitchFamily="34" charset="0"/>
              </a:rPr>
              <a:t>Creates climate for success</a:t>
            </a:r>
          </a:p>
          <a:p>
            <a:r>
              <a:rPr lang="en-US" dirty="0">
                <a:latin typeface="Avenir Next" panose="020B0503020202020204" pitchFamily="34" charset="0"/>
              </a:rPr>
              <a:t>Defines standards (legal/ethical)</a:t>
            </a:r>
          </a:p>
          <a:p>
            <a:r>
              <a:rPr lang="en-US" dirty="0">
                <a:latin typeface="Avenir Next" panose="020B0503020202020204" pitchFamily="34" charset="0"/>
              </a:rPr>
              <a:t>Assures fiscal viability</a:t>
            </a:r>
          </a:p>
          <a:p>
            <a:r>
              <a:rPr lang="en-US" dirty="0">
                <a:latin typeface="Avenir Next" panose="020B0503020202020204" pitchFamily="34" charset="0"/>
              </a:rPr>
              <a:t>Monitors performance</a:t>
            </a:r>
          </a:p>
          <a:p>
            <a:r>
              <a:rPr lang="en-US" dirty="0">
                <a:latin typeface="Avenir Next" panose="020B0503020202020204" pitchFamily="34" charset="0"/>
              </a:rPr>
              <a:t>Advocate for all stakeholders</a:t>
            </a:r>
          </a:p>
          <a:p>
            <a:endParaRPr lang="en-US" dirty="0"/>
          </a:p>
        </p:txBody>
      </p:sp>
      <p:pic>
        <p:nvPicPr>
          <p:cNvPr id="10" name="Picture 9" descr="A group of people standing in a hallway&#10;&#10;Description automatically generated">
            <a:extLst>
              <a:ext uri="{FF2B5EF4-FFF2-40B4-BE49-F238E27FC236}">
                <a16:creationId xmlns:a16="http://schemas.microsoft.com/office/drawing/2014/main" id="{9A8BE562-10CD-D0C7-EDC0-FABD8501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2187" y="-573070"/>
            <a:ext cx="6583053" cy="4597687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F7B92370-A7C8-BBE9-1221-81D72D233298}"/>
              </a:ext>
            </a:extLst>
          </p:cNvPr>
          <p:cNvGrpSpPr/>
          <p:nvPr/>
        </p:nvGrpSpPr>
        <p:grpSpPr>
          <a:xfrm>
            <a:off x="-192773" y="-311727"/>
            <a:ext cx="7467599" cy="7481454"/>
            <a:chOff x="-594555" y="-311727"/>
            <a:chExt cx="7467599" cy="7481454"/>
          </a:xfrm>
        </p:grpSpPr>
        <p:pic>
          <p:nvPicPr>
            <p:cNvPr id="27" name="Picture 26" descr="A group of people standing in a hallway&#10;&#10;Description automatically generated">
              <a:extLst>
                <a:ext uri="{FF2B5EF4-FFF2-40B4-BE49-F238E27FC236}">
                  <a16:creationId xmlns:a16="http://schemas.microsoft.com/office/drawing/2014/main" id="{6994B9E7-892D-6817-DB68-1344E7F8B0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14417"/>
            <a:stretch/>
          </p:blipFill>
          <p:spPr>
            <a:xfrm>
              <a:off x="-594555" y="-311727"/>
              <a:ext cx="6402843" cy="7481454"/>
            </a:xfrm>
            <a:prstGeom prst="rect">
              <a:avLst/>
            </a:prstGeom>
          </p:spPr>
        </p:pic>
        <p:pic>
          <p:nvPicPr>
            <p:cNvPr id="30" name="Picture 29" descr="A group of people standing in a hallway&#10;&#10;Description automatically generated">
              <a:extLst>
                <a:ext uri="{FF2B5EF4-FFF2-40B4-BE49-F238E27FC236}">
                  <a16:creationId xmlns:a16="http://schemas.microsoft.com/office/drawing/2014/main" id="{F1D248E8-AF4D-3895-E086-A771C26BF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85303" t="8480" r="279" b="9124"/>
            <a:stretch>
              <a:fillRect/>
            </a:stretch>
          </p:blipFill>
          <p:spPr>
            <a:xfrm>
              <a:off x="5794433" y="346793"/>
              <a:ext cx="1078611" cy="6164413"/>
            </a:xfrm>
            <a:custGeom>
              <a:avLst/>
              <a:gdLst/>
              <a:ahLst/>
              <a:cxnLst/>
              <a:rect l="l" t="t" r="r" b="b"/>
              <a:pathLst>
                <a:path w="1078611" h="6164413">
                  <a:moveTo>
                    <a:pt x="600332" y="5497377"/>
                  </a:moveTo>
                  <a:cubicBezTo>
                    <a:pt x="596074" y="5530965"/>
                    <a:pt x="593945" y="5565500"/>
                    <a:pt x="593945" y="5600981"/>
                  </a:cubicBezTo>
                  <a:cubicBezTo>
                    <a:pt x="593945" y="5656803"/>
                    <a:pt x="603880" y="5698316"/>
                    <a:pt x="623749" y="5725518"/>
                  </a:cubicBezTo>
                  <a:cubicBezTo>
                    <a:pt x="643618" y="5752719"/>
                    <a:pt x="676733" y="5766321"/>
                    <a:pt x="723095" y="5766321"/>
                  </a:cubicBezTo>
                  <a:cubicBezTo>
                    <a:pt x="767091" y="5766321"/>
                    <a:pt x="799733" y="5752128"/>
                    <a:pt x="821021" y="5723744"/>
                  </a:cubicBezTo>
                  <a:cubicBezTo>
                    <a:pt x="842310" y="5695359"/>
                    <a:pt x="852954" y="5652782"/>
                    <a:pt x="852954" y="5596014"/>
                  </a:cubicBezTo>
                  <a:cubicBezTo>
                    <a:pt x="852954" y="5566210"/>
                    <a:pt x="849879" y="5533331"/>
                    <a:pt x="843729" y="5497377"/>
                  </a:cubicBezTo>
                  <a:close/>
                  <a:moveTo>
                    <a:pt x="14192" y="5181600"/>
                  </a:moveTo>
                  <a:lnTo>
                    <a:pt x="1033905" y="5181600"/>
                  </a:lnTo>
                  <a:cubicBezTo>
                    <a:pt x="1047151" y="5236950"/>
                    <a:pt x="1057914" y="5299396"/>
                    <a:pt x="1066192" y="5368937"/>
                  </a:cubicBezTo>
                  <a:cubicBezTo>
                    <a:pt x="1074471" y="5438480"/>
                    <a:pt x="1078611" y="5503054"/>
                    <a:pt x="1078611" y="5562662"/>
                  </a:cubicBezTo>
                  <a:cubicBezTo>
                    <a:pt x="1078611" y="5729183"/>
                    <a:pt x="1049517" y="5854667"/>
                    <a:pt x="991328" y="5939111"/>
                  </a:cubicBezTo>
                  <a:cubicBezTo>
                    <a:pt x="933140" y="6023555"/>
                    <a:pt x="843729" y="6065777"/>
                    <a:pt x="723095" y="6065777"/>
                  </a:cubicBezTo>
                  <a:cubicBezTo>
                    <a:pt x="652607" y="6065777"/>
                    <a:pt x="592053" y="6049574"/>
                    <a:pt x="541434" y="6017168"/>
                  </a:cubicBezTo>
                  <a:cubicBezTo>
                    <a:pt x="490815" y="5984763"/>
                    <a:pt x="450840" y="5938283"/>
                    <a:pt x="421510" y="5877730"/>
                  </a:cubicBezTo>
                  <a:lnTo>
                    <a:pt x="14192" y="6164413"/>
                  </a:lnTo>
                  <a:lnTo>
                    <a:pt x="14192" y="5813155"/>
                  </a:lnTo>
                  <a:lnTo>
                    <a:pt x="365450" y="5569758"/>
                  </a:lnTo>
                  <a:lnTo>
                    <a:pt x="367579" y="5497377"/>
                  </a:lnTo>
                  <a:lnTo>
                    <a:pt x="14192" y="5497377"/>
                  </a:lnTo>
                  <a:close/>
                  <a:moveTo>
                    <a:pt x="14192" y="4181475"/>
                  </a:moveTo>
                  <a:lnTo>
                    <a:pt x="1064418" y="4181475"/>
                  </a:lnTo>
                  <a:lnTo>
                    <a:pt x="1064418" y="5030171"/>
                  </a:lnTo>
                  <a:lnTo>
                    <a:pt x="818892" y="5030171"/>
                  </a:lnTo>
                  <a:lnTo>
                    <a:pt x="818892" y="4499382"/>
                  </a:lnTo>
                  <a:lnTo>
                    <a:pt x="672712" y="4499382"/>
                  </a:lnTo>
                  <a:lnTo>
                    <a:pt x="672712" y="4955662"/>
                  </a:lnTo>
                  <a:lnTo>
                    <a:pt x="427186" y="4955662"/>
                  </a:lnTo>
                  <a:lnTo>
                    <a:pt x="427186" y="4499382"/>
                  </a:lnTo>
                  <a:lnTo>
                    <a:pt x="259718" y="4499382"/>
                  </a:lnTo>
                  <a:lnTo>
                    <a:pt x="259718" y="5037268"/>
                  </a:lnTo>
                  <a:lnTo>
                    <a:pt x="14192" y="5037268"/>
                  </a:lnTo>
                  <a:close/>
                  <a:moveTo>
                    <a:pt x="807539" y="3079685"/>
                  </a:moveTo>
                  <a:lnTo>
                    <a:pt x="1064418" y="3079685"/>
                  </a:lnTo>
                  <a:lnTo>
                    <a:pt x="1064418" y="4080948"/>
                  </a:lnTo>
                  <a:lnTo>
                    <a:pt x="807539" y="4080948"/>
                  </a:lnTo>
                  <a:lnTo>
                    <a:pt x="807539" y="3741753"/>
                  </a:lnTo>
                  <a:lnTo>
                    <a:pt x="14192" y="3741753"/>
                  </a:lnTo>
                  <a:lnTo>
                    <a:pt x="14192" y="3418880"/>
                  </a:lnTo>
                  <a:lnTo>
                    <a:pt x="807539" y="3418880"/>
                  </a:lnTo>
                  <a:close/>
                  <a:moveTo>
                    <a:pt x="738706" y="2181306"/>
                  </a:moveTo>
                  <a:cubicBezTo>
                    <a:pt x="848460" y="2181306"/>
                    <a:pt x="932549" y="2223528"/>
                    <a:pt x="990974" y="2307972"/>
                  </a:cubicBezTo>
                  <a:cubicBezTo>
                    <a:pt x="1049398" y="2392416"/>
                    <a:pt x="1078611" y="2518135"/>
                    <a:pt x="1078611" y="2685131"/>
                  </a:cubicBezTo>
                  <a:cubicBezTo>
                    <a:pt x="1078611" y="2789207"/>
                    <a:pt x="1067966" y="2882640"/>
                    <a:pt x="1046678" y="2965428"/>
                  </a:cubicBezTo>
                  <a:lnTo>
                    <a:pt x="793346" y="2965428"/>
                  </a:lnTo>
                  <a:cubicBezTo>
                    <a:pt x="803754" y="2931366"/>
                    <a:pt x="812151" y="2890327"/>
                    <a:pt x="818538" y="2842310"/>
                  </a:cubicBezTo>
                  <a:cubicBezTo>
                    <a:pt x="824924" y="2794293"/>
                    <a:pt x="828117" y="2746867"/>
                    <a:pt x="828117" y="2700033"/>
                  </a:cubicBezTo>
                  <a:cubicBezTo>
                    <a:pt x="828117" y="2625287"/>
                    <a:pt x="821494" y="2573131"/>
                    <a:pt x="808248" y="2543564"/>
                  </a:cubicBezTo>
                  <a:cubicBezTo>
                    <a:pt x="795002" y="2513996"/>
                    <a:pt x="776552" y="2499212"/>
                    <a:pt x="752899" y="2499212"/>
                  </a:cubicBezTo>
                  <a:cubicBezTo>
                    <a:pt x="741072" y="2499212"/>
                    <a:pt x="731255" y="2501814"/>
                    <a:pt x="723450" y="2507018"/>
                  </a:cubicBezTo>
                  <a:cubicBezTo>
                    <a:pt x="715644" y="2512222"/>
                    <a:pt x="708666" y="2521565"/>
                    <a:pt x="702516" y="2535048"/>
                  </a:cubicBezTo>
                  <a:cubicBezTo>
                    <a:pt x="696366" y="2548531"/>
                    <a:pt x="690216" y="2568281"/>
                    <a:pt x="684066" y="2594301"/>
                  </a:cubicBezTo>
                  <a:lnTo>
                    <a:pt x="662068" y="2692227"/>
                  </a:lnTo>
                  <a:cubicBezTo>
                    <a:pt x="636995" y="2809076"/>
                    <a:pt x="598558" y="2893875"/>
                    <a:pt x="546756" y="2946623"/>
                  </a:cubicBezTo>
                  <a:cubicBezTo>
                    <a:pt x="494954" y="2999371"/>
                    <a:pt x="426950" y="3025745"/>
                    <a:pt x="342742" y="3025745"/>
                  </a:cubicBezTo>
                  <a:cubicBezTo>
                    <a:pt x="272727" y="3025745"/>
                    <a:pt x="211937" y="3006703"/>
                    <a:pt x="160372" y="2968621"/>
                  </a:cubicBezTo>
                  <a:cubicBezTo>
                    <a:pt x="108807" y="2930538"/>
                    <a:pt x="69187" y="2875780"/>
                    <a:pt x="41512" y="2804346"/>
                  </a:cubicBezTo>
                  <a:cubicBezTo>
                    <a:pt x="13837" y="2732911"/>
                    <a:pt x="0" y="2648231"/>
                    <a:pt x="0" y="2550305"/>
                  </a:cubicBezTo>
                  <a:cubicBezTo>
                    <a:pt x="0" y="2427305"/>
                    <a:pt x="16084" y="2314477"/>
                    <a:pt x="48253" y="2211820"/>
                  </a:cubicBezTo>
                  <a:lnTo>
                    <a:pt x="301585" y="2211820"/>
                  </a:lnTo>
                  <a:cubicBezTo>
                    <a:pt x="286447" y="2258181"/>
                    <a:pt x="274147" y="2313176"/>
                    <a:pt x="264685" y="2376805"/>
                  </a:cubicBezTo>
                  <a:cubicBezTo>
                    <a:pt x="255224" y="2440433"/>
                    <a:pt x="250493" y="2498503"/>
                    <a:pt x="250493" y="2551014"/>
                  </a:cubicBezTo>
                  <a:cubicBezTo>
                    <a:pt x="250493" y="2609675"/>
                    <a:pt x="256761" y="2650478"/>
                    <a:pt x="269298" y="2673422"/>
                  </a:cubicBezTo>
                  <a:cubicBezTo>
                    <a:pt x="281834" y="2696366"/>
                    <a:pt x="299929" y="2707838"/>
                    <a:pt x="323583" y="2707838"/>
                  </a:cubicBezTo>
                  <a:cubicBezTo>
                    <a:pt x="336829" y="2707838"/>
                    <a:pt x="347828" y="2704764"/>
                    <a:pt x="356580" y="2698614"/>
                  </a:cubicBezTo>
                  <a:cubicBezTo>
                    <a:pt x="365332" y="2692463"/>
                    <a:pt x="373256" y="2680992"/>
                    <a:pt x="380352" y="2664197"/>
                  </a:cubicBezTo>
                  <a:cubicBezTo>
                    <a:pt x="387448" y="2647403"/>
                    <a:pt x="394544" y="2622922"/>
                    <a:pt x="401640" y="2590753"/>
                  </a:cubicBezTo>
                  <a:lnTo>
                    <a:pt x="423638" y="2492826"/>
                  </a:lnTo>
                  <a:cubicBezTo>
                    <a:pt x="446819" y="2385911"/>
                    <a:pt x="483955" y="2307263"/>
                    <a:pt x="535048" y="2256880"/>
                  </a:cubicBezTo>
                  <a:cubicBezTo>
                    <a:pt x="586140" y="2206497"/>
                    <a:pt x="654026" y="2181306"/>
                    <a:pt x="738706" y="2181306"/>
                  </a:cubicBezTo>
                  <a:close/>
                  <a:moveTo>
                    <a:pt x="544982" y="1269588"/>
                  </a:moveTo>
                  <a:cubicBezTo>
                    <a:pt x="445636" y="1269587"/>
                    <a:pt x="372192" y="1290166"/>
                    <a:pt x="324648" y="1331324"/>
                  </a:cubicBezTo>
                  <a:cubicBezTo>
                    <a:pt x="277103" y="1372481"/>
                    <a:pt x="253331" y="1433271"/>
                    <a:pt x="253331" y="1513694"/>
                  </a:cubicBezTo>
                  <a:cubicBezTo>
                    <a:pt x="253331" y="1593644"/>
                    <a:pt x="276749" y="1654316"/>
                    <a:pt x="323583" y="1695710"/>
                  </a:cubicBezTo>
                  <a:cubicBezTo>
                    <a:pt x="370418" y="1737104"/>
                    <a:pt x="440432" y="1757801"/>
                    <a:pt x="533628" y="1757801"/>
                  </a:cubicBezTo>
                  <a:cubicBezTo>
                    <a:pt x="631082" y="1757801"/>
                    <a:pt x="704054" y="1736867"/>
                    <a:pt x="752544" y="1695000"/>
                  </a:cubicBezTo>
                  <a:cubicBezTo>
                    <a:pt x="801034" y="1653133"/>
                    <a:pt x="825279" y="1592698"/>
                    <a:pt x="825279" y="1513694"/>
                  </a:cubicBezTo>
                  <a:cubicBezTo>
                    <a:pt x="825279" y="1434690"/>
                    <a:pt x="802098" y="1374255"/>
                    <a:pt x="755737" y="1332388"/>
                  </a:cubicBezTo>
                  <a:cubicBezTo>
                    <a:pt x="709376" y="1290521"/>
                    <a:pt x="639124" y="1269587"/>
                    <a:pt x="544982" y="1269588"/>
                  </a:cubicBezTo>
                  <a:close/>
                  <a:moveTo>
                    <a:pt x="539305" y="941037"/>
                  </a:moveTo>
                  <a:cubicBezTo>
                    <a:pt x="653316" y="941037"/>
                    <a:pt x="750651" y="964099"/>
                    <a:pt x="831311" y="1010224"/>
                  </a:cubicBezTo>
                  <a:cubicBezTo>
                    <a:pt x="911970" y="1056349"/>
                    <a:pt x="973352" y="1122343"/>
                    <a:pt x="1015455" y="1208206"/>
                  </a:cubicBezTo>
                  <a:cubicBezTo>
                    <a:pt x="1057559" y="1294069"/>
                    <a:pt x="1078611" y="1395898"/>
                    <a:pt x="1078611" y="1513694"/>
                  </a:cubicBezTo>
                  <a:cubicBezTo>
                    <a:pt x="1078611" y="1631017"/>
                    <a:pt x="1057441" y="1732728"/>
                    <a:pt x="1015100" y="1818827"/>
                  </a:cubicBezTo>
                  <a:cubicBezTo>
                    <a:pt x="972760" y="1904927"/>
                    <a:pt x="911142" y="1971039"/>
                    <a:pt x="830246" y="2017164"/>
                  </a:cubicBezTo>
                  <a:cubicBezTo>
                    <a:pt x="749350" y="2063289"/>
                    <a:pt x="652370" y="2086351"/>
                    <a:pt x="539305" y="2086351"/>
                  </a:cubicBezTo>
                  <a:cubicBezTo>
                    <a:pt x="426240" y="2086351"/>
                    <a:pt x="329260" y="2063171"/>
                    <a:pt x="248364" y="2016810"/>
                  </a:cubicBezTo>
                  <a:cubicBezTo>
                    <a:pt x="167468" y="1970448"/>
                    <a:pt x="105850" y="1904217"/>
                    <a:pt x="63510" y="1818118"/>
                  </a:cubicBezTo>
                  <a:cubicBezTo>
                    <a:pt x="21170" y="1732018"/>
                    <a:pt x="0" y="1630544"/>
                    <a:pt x="0" y="1513694"/>
                  </a:cubicBezTo>
                  <a:cubicBezTo>
                    <a:pt x="0" y="1396371"/>
                    <a:pt x="21052" y="1294779"/>
                    <a:pt x="63155" y="1208916"/>
                  </a:cubicBezTo>
                  <a:cubicBezTo>
                    <a:pt x="105259" y="1123052"/>
                    <a:pt x="166640" y="1056940"/>
                    <a:pt x="247300" y="1010579"/>
                  </a:cubicBezTo>
                  <a:cubicBezTo>
                    <a:pt x="327959" y="964217"/>
                    <a:pt x="425294" y="941037"/>
                    <a:pt x="539305" y="941037"/>
                  </a:cubicBezTo>
                  <a:close/>
                  <a:moveTo>
                    <a:pt x="14192" y="0"/>
                  </a:moveTo>
                  <a:lnTo>
                    <a:pt x="1064418" y="0"/>
                  </a:lnTo>
                  <a:lnTo>
                    <a:pt x="1064418" y="848697"/>
                  </a:lnTo>
                  <a:lnTo>
                    <a:pt x="813216" y="848697"/>
                  </a:lnTo>
                  <a:lnTo>
                    <a:pt x="813216" y="322164"/>
                  </a:lnTo>
                  <a:lnTo>
                    <a:pt x="640780" y="322164"/>
                  </a:lnTo>
                  <a:lnTo>
                    <a:pt x="640780" y="772059"/>
                  </a:lnTo>
                  <a:lnTo>
                    <a:pt x="389577" y="772059"/>
                  </a:lnTo>
                  <a:lnTo>
                    <a:pt x="389577" y="322164"/>
                  </a:lnTo>
                  <a:lnTo>
                    <a:pt x="14192" y="322164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475295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076205-05E6-6214-26CE-4EDCEF0BDE52}"/>
              </a:ext>
            </a:extLst>
          </p:cNvPr>
          <p:cNvGrpSpPr/>
          <p:nvPr/>
        </p:nvGrpSpPr>
        <p:grpSpPr>
          <a:xfrm>
            <a:off x="0" y="0"/>
            <a:ext cx="5119904" cy="6858000"/>
            <a:chOff x="0" y="0"/>
            <a:chExt cx="5119904" cy="6858000"/>
          </a:xfrm>
        </p:grpSpPr>
        <p:pic>
          <p:nvPicPr>
            <p:cNvPr id="3" name="Picture 2" descr="A group of men smiling for a photo&#10;&#10;Description automatically generated">
              <a:extLst>
                <a:ext uri="{FF2B5EF4-FFF2-40B4-BE49-F238E27FC236}">
                  <a16:creationId xmlns:a16="http://schemas.microsoft.com/office/drawing/2014/main" id="{125E92D1-A8B0-D946-1AF6-46E08893EF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t="16715"/>
            <a:stretch/>
          </p:blipFill>
          <p:spPr>
            <a:xfrm rot="5400000">
              <a:off x="-1287117" y="1287117"/>
              <a:ext cx="6858000" cy="4283765"/>
            </a:xfrm>
            <a:prstGeom prst="rect">
              <a:avLst/>
            </a:prstGeom>
          </p:spPr>
        </p:pic>
        <p:pic>
          <p:nvPicPr>
            <p:cNvPr id="4" name="Picture 3" descr="A group of men smiling for a photo&#10;&#10;Description automatically generated">
              <a:extLst>
                <a:ext uri="{FF2B5EF4-FFF2-40B4-BE49-F238E27FC236}">
                  <a16:creationId xmlns:a16="http://schemas.microsoft.com/office/drawing/2014/main" id="{BB3B72AC-3855-495A-FEA3-1913011BA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 l="4649" t="550" r="2017" b="81435"/>
            <a:stretch>
              <a:fillRect/>
            </a:stretch>
          </p:blipFill>
          <p:spPr>
            <a:xfrm rot="5400000">
              <a:off x="1456207" y="3050792"/>
              <a:ext cx="6400801" cy="926592"/>
            </a:xfrm>
            <a:custGeom>
              <a:avLst/>
              <a:gdLst/>
              <a:ahLst/>
              <a:cxnLst/>
              <a:rect l="l" t="t" r="r" b="b"/>
              <a:pathLst>
                <a:path w="6400801" h="926592">
                  <a:moveTo>
                    <a:pt x="5540655" y="232867"/>
                  </a:moveTo>
                  <a:lnTo>
                    <a:pt x="5540655" y="12192"/>
                  </a:lnTo>
                  <a:lnTo>
                    <a:pt x="6400801" y="12192"/>
                  </a:lnTo>
                  <a:lnTo>
                    <a:pt x="6400801" y="232867"/>
                  </a:lnTo>
                  <a:lnTo>
                    <a:pt x="6109412" y="232867"/>
                  </a:lnTo>
                  <a:lnTo>
                    <a:pt x="6109412" y="914400"/>
                  </a:lnTo>
                  <a:lnTo>
                    <a:pt x="5832044" y="914400"/>
                  </a:lnTo>
                  <a:lnTo>
                    <a:pt x="5832044" y="232867"/>
                  </a:lnTo>
                  <a:close/>
                  <a:moveTo>
                    <a:pt x="4960316" y="410870"/>
                  </a:moveTo>
                  <a:cubicBezTo>
                    <a:pt x="4989170" y="414528"/>
                    <a:pt x="5018837" y="416357"/>
                    <a:pt x="5049317" y="416357"/>
                  </a:cubicBezTo>
                  <a:cubicBezTo>
                    <a:pt x="5097272" y="416357"/>
                    <a:pt x="5132934" y="407822"/>
                    <a:pt x="5156302" y="390754"/>
                  </a:cubicBezTo>
                  <a:cubicBezTo>
                    <a:pt x="5179670" y="373685"/>
                    <a:pt x="5191354" y="345237"/>
                    <a:pt x="5191354" y="305410"/>
                  </a:cubicBezTo>
                  <a:cubicBezTo>
                    <a:pt x="5191354" y="267614"/>
                    <a:pt x="5179162" y="239573"/>
                    <a:pt x="5154778" y="221285"/>
                  </a:cubicBezTo>
                  <a:cubicBezTo>
                    <a:pt x="5130394" y="202997"/>
                    <a:pt x="5093818" y="193853"/>
                    <a:pt x="5045050" y="193853"/>
                  </a:cubicBezTo>
                  <a:cubicBezTo>
                    <a:pt x="5019447" y="193853"/>
                    <a:pt x="4991202" y="196494"/>
                    <a:pt x="4960316" y="201778"/>
                  </a:cubicBezTo>
                  <a:close/>
                  <a:moveTo>
                    <a:pt x="4689044" y="914400"/>
                  </a:moveTo>
                  <a:lnTo>
                    <a:pt x="4689044" y="38405"/>
                  </a:lnTo>
                  <a:cubicBezTo>
                    <a:pt x="4736593" y="27026"/>
                    <a:pt x="4790237" y="17780"/>
                    <a:pt x="4849978" y="10668"/>
                  </a:cubicBezTo>
                  <a:cubicBezTo>
                    <a:pt x="4909719" y="3556"/>
                    <a:pt x="4965192" y="0"/>
                    <a:pt x="5016399" y="0"/>
                  </a:cubicBezTo>
                  <a:cubicBezTo>
                    <a:pt x="5159451" y="0"/>
                    <a:pt x="5267249" y="24994"/>
                    <a:pt x="5339792" y="74981"/>
                  </a:cubicBezTo>
                  <a:cubicBezTo>
                    <a:pt x="5412334" y="124968"/>
                    <a:pt x="5448605" y="201778"/>
                    <a:pt x="5448605" y="305410"/>
                  </a:cubicBezTo>
                  <a:cubicBezTo>
                    <a:pt x="5448605" y="365963"/>
                    <a:pt x="5434686" y="417982"/>
                    <a:pt x="5406848" y="461467"/>
                  </a:cubicBezTo>
                  <a:cubicBezTo>
                    <a:pt x="5379009" y="504952"/>
                    <a:pt x="5339081" y="539293"/>
                    <a:pt x="5287062" y="564490"/>
                  </a:cubicBezTo>
                  <a:lnTo>
                    <a:pt x="5533340" y="914400"/>
                  </a:lnTo>
                  <a:lnTo>
                    <a:pt x="5231588" y="914400"/>
                  </a:lnTo>
                  <a:lnTo>
                    <a:pt x="5022495" y="612648"/>
                  </a:lnTo>
                  <a:lnTo>
                    <a:pt x="4960316" y="610819"/>
                  </a:lnTo>
                  <a:lnTo>
                    <a:pt x="4960316" y="914400"/>
                  </a:lnTo>
                  <a:close/>
                  <a:moveTo>
                    <a:pt x="3868751" y="458419"/>
                  </a:moveTo>
                  <a:cubicBezTo>
                    <a:pt x="3868751" y="543763"/>
                    <a:pt x="3886429" y="606857"/>
                    <a:pt x="3921786" y="647700"/>
                  </a:cubicBezTo>
                  <a:cubicBezTo>
                    <a:pt x="3957143" y="688543"/>
                    <a:pt x="4009365" y="708965"/>
                    <a:pt x="4078453" y="708965"/>
                  </a:cubicBezTo>
                  <a:cubicBezTo>
                    <a:pt x="4147135" y="708965"/>
                    <a:pt x="4199255" y="688848"/>
                    <a:pt x="4234816" y="648614"/>
                  </a:cubicBezTo>
                  <a:cubicBezTo>
                    <a:pt x="4270376" y="608381"/>
                    <a:pt x="4288156" y="548234"/>
                    <a:pt x="4288156" y="468173"/>
                  </a:cubicBezTo>
                  <a:cubicBezTo>
                    <a:pt x="4288156" y="384455"/>
                    <a:pt x="4270173" y="321767"/>
                    <a:pt x="4234206" y="280111"/>
                  </a:cubicBezTo>
                  <a:cubicBezTo>
                    <a:pt x="4198240" y="238455"/>
                    <a:pt x="4146322" y="217627"/>
                    <a:pt x="4078453" y="217627"/>
                  </a:cubicBezTo>
                  <a:cubicBezTo>
                    <a:pt x="4010584" y="217627"/>
                    <a:pt x="3958667" y="237541"/>
                    <a:pt x="3922701" y="277368"/>
                  </a:cubicBezTo>
                  <a:cubicBezTo>
                    <a:pt x="3886734" y="317195"/>
                    <a:pt x="3868751" y="377546"/>
                    <a:pt x="3868751" y="458419"/>
                  </a:cubicBezTo>
                  <a:close/>
                  <a:moveTo>
                    <a:pt x="3586506" y="463296"/>
                  </a:moveTo>
                  <a:cubicBezTo>
                    <a:pt x="3586506" y="365354"/>
                    <a:pt x="3606318" y="281737"/>
                    <a:pt x="3645942" y="212445"/>
                  </a:cubicBezTo>
                  <a:cubicBezTo>
                    <a:pt x="3685566" y="143154"/>
                    <a:pt x="3742259" y="90424"/>
                    <a:pt x="3816020" y="54254"/>
                  </a:cubicBezTo>
                  <a:cubicBezTo>
                    <a:pt x="3889782" y="18085"/>
                    <a:pt x="3977260" y="0"/>
                    <a:pt x="4078453" y="0"/>
                  </a:cubicBezTo>
                  <a:cubicBezTo>
                    <a:pt x="4179241" y="0"/>
                    <a:pt x="4266617" y="18186"/>
                    <a:pt x="4340581" y="54559"/>
                  </a:cubicBezTo>
                  <a:cubicBezTo>
                    <a:pt x="4414546" y="90932"/>
                    <a:pt x="4471341" y="143866"/>
                    <a:pt x="4510964" y="213360"/>
                  </a:cubicBezTo>
                  <a:cubicBezTo>
                    <a:pt x="4550589" y="282854"/>
                    <a:pt x="4570401" y="366166"/>
                    <a:pt x="4570401" y="463296"/>
                  </a:cubicBezTo>
                  <a:cubicBezTo>
                    <a:pt x="4570401" y="560426"/>
                    <a:pt x="4550487" y="643738"/>
                    <a:pt x="4510660" y="713232"/>
                  </a:cubicBezTo>
                  <a:cubicBezTo>
                    <a:pt x="4470833" y="782726"/>
                    <a:pt x="4413936" y="835660"/>
                    <a:pt x="4339972" y="872033"/>
                  </a:cubicBezTo>
                  <a:cubicBezTo>
                    <a:pt x="4266006" y="908406"/>
                    <a:pt x="4178834" y="926592"/>
                    <a:pt x="4078453" y="926592"/>
                  </a:cubicBezTo>
                  <a:cubicBezTo>
                    <a:pt x="3977666" y="926592"/>
                    <a:pt x="3890391" y="908507"/>
                    <a:pt x="3816630" y="872338"/>
                  </a:cubicBezTo>
                  <a:cubicBezTo>
                    <a:pt x="3742869" y="836168"/>
                    <a:pt x="3686074" y="783438"/>
                    <a:pt x="3646247" y="714146"/>
                  </a:cubicBezTo>
                  <a:cubicBezTo>
                    <a:pt x="3606420" y="644855"/>
                    <a:pt x="3586506" y="561238"/>
                    <a:pt x="3586506" y="463296"/>
                  </a:cubicBezTo>
                  <a:close/>
                  <a:moveTo>
                    <a:pt x="3003652" y="475488"/>
                  </a:moveTo>
                  <a:cubicBezTo>
                    <a:pt x="3026411" y="478739"/>
                    <a:pt x="3050998" y="480365"/>
                    <a:pt x="3077414" y="480365"/>
                  </a:cubicBezTo>
                  <a:cubicBezTo>
                    <a:pt x="3112364" y="480365"/>
                    <a:pt x="3140812" y="475793"/>
                    <a:pt x="3162758" y="466649"/>
                  </a:cubicBezTo>
                  <a:cubicBezTo>
                    <a:pt x="3184703" y="457505"/>
                    <a:pt x="3201061" y="442671"/>
                    <a:pt x="3211831" y="422148"/>
                  </a:cubicBezTo>
                  <a:cubicBezTo>
                    <a:pt x="3222600" y="401625"/>
                    <a:pt x="3227985" y="373888"/>
                    <a:pt x="3227985" y="338938"/>
                  </a:cubicBezTo>
                  <a:cubicBezTo>
                    <a:pt x="3227985" y="288950"/>
                    <a:pt x="3215386" y="252781"/>
                    <a:pt x="3190190" y="230429"/>
                  </a:cubicBezTo>
                  <a:cubicBezTo>
                    <a:pt x="3164993" y="208077"/>
                    <a:pt x="3124963" y="196901"/>
                    <a:pt x="3070099" y="196901"/>
                  </a:cubicBezTo>
                  <a:cubicBezTo>
                    <a:pt x="3044902" y="196901"/>
                    <a:pt x="3022753" y="198526"/>
                    <a:pt x="3003652" y="201778"/>
                  </a:cubicBezTo>
                  <a:close/>
                  <a:moveTo>
                    <a:pt x="2726894" y="914400"/>
                  </a:moveTo>
                  <a:lnTo>
                    <a:pt x="2726894" y="30480"/>
                  </a:lnTo>
                  <a:cubicBezTo>
                    <a:pt x="2833371" y="10160"/>
                    <a:pt x="2938831" y="0"/>
                    <a:pt x="3043276" y="0"/>
                  </a:cubicBezTo>
                  <a:cubicBezTo>
                    <a:pt x="3196082" y="0"/>
                    <a:pt x="3309570" y="27330"/>
                    <a:pt x="3383738" y="81991"/>
                  </a:cubicBezTo>
                  <a:cubicBezTo>
                    <a:pt x="3457906" y="136652"/>
                    <a:pt x="3494990" y="222098"/>
                    <a:pt x="3494990" y="338328"/>
                  </a:cubicBezTo>
                  <a:cubicBezTo>
                    <a:pt x="3494990" y="450088"/>
                    <a:pt x="3459328" y="534416"/>
                    <a:pt x="3388005" y="591312"/>
                  </a:cubicBezTo>
                  <a:cubicBezTo>
                    <a:pt x="3316682" y="648208"/>
                    <a:pt x="3212338" y="676656"/>
                    <a:pt x="3074976" y="676656"/>
                  </a:cubicBezTo>
                  <a:lnTo>
                    <a:pt x="3037790" y="676046"/>
                  </a:lnTo>
                  <a:cubicBezTo>
                    <a:pt x="3030068" y="675640"/>
                    <a:pt x="3018689" y="675437"/>
                    <a:pt x="3003652" y="675437"/>
                  </a:cubicBezTo>
                  <a:lnTo>
                    <a:pt x="3003652" y="914400"/>
                  </a:lnTo>
                  <a:close/>
                  <a:moveTo>
                    <a:pt x="2117827" y="475488"/>
                  </a:moveTo>
                  <a:cubicBezTo>
                    <a:pt x="2140586" y="478739"/>
                    <a:pt x="2165173" y="480365"/>
                    <a:pt x="2191589" y="480365"/>
                  </a:cubicBezTo>
                  <a:cubicBezTo>
                    <a:pt x="2226540" y="480365"/>
                    <a:pt x="2254987" y="475793"/>
                    <a:pt x="2276933" y="466649"/>
                  </a:cubicBezTo>
                  <a:cubicBezTo>
                    <a:pt x="2298879" y="457505"/>
                    <a:pt x="2315236" y="442671"/>
                    <a:pt x="2326006" y="422148"/>
                  </a:cubicBezTo>
                  <a:cubicBezTo>
                    <a:pt x="2336776" y="401625"/>
                    <a:pt x="2342160" y="373888"/>
                    <a:pt x="2342160" y="338938"/>
                  </a:cubicBezTo>
                  <a:cubicBezTo>
                    <a:pt x="2342160" y="288950"/>
                    <a:pt x="2329561" y="252781"/>
                    <a:pt x="2304365" y="230429"/>
                  </a:cubicBezTo>
                  <a:cubicBezTo>
                    <a:pt x="2279168" y="208077"/>
                    <a:pt x="2239138" y="196901"/>
                    <a:pt x="2184274" y="196901"/>
                  </a:cubicBezTo>
                  <a:cubicBezTo>
                    <a:pt x="2159077" y="196901"/>
                    <a:pt x="2136928" y="198526"/>
                    <a:pt x="2117827" y="201778"/>
                  </a:cubicBezTo>
                  <a:close/>
                  <a:moveTo>
                    <a:pt x="1841069" y="914400"/>
                  </a:moveTo>
                  <a:lnTo>
                    <a:pt x="1841069" y="30480"/>
                  </a:lnTo>
                  <a:cubicBezTo>
                    <a:pt x="1947546" y="10160"/>
                    <a:pt x="2053006" y="0"/>
                    <a:pt x="2157451" y="0"/>
                  </a:cubicBezTo>
                  <a:cubicBezTo>
                    <a:pt x="2310258" y="0"/>
                    <a:pt x="2423745" y="27330"/>
                    <a:pt x="2497913" y="81991"/>
                  </a:cubicBezTo>
                  <a:cubicBezTo>
                    <a:pt x="2572081" y="136652"/>
                    <a:pt x="2609165" y="222098"/>
                    <a:pt x="2609165" y="338328"/>
                  </a:cubicBezTo>
                  <a:cubicBezTo>
                    <a:pt x="2609165" y="450088"/>
                    <a:pt x="2573503" y="534416"/>
                    <a:pt x="2502180" y="591312"/>
                  </a:cubicBezTo>
                  <a:cubicBezTo>
                    <a:pt x="2430857" y="648208"/>
                    <a:pt x="2326513" y="676656"/>
                    <a:pt x="2189151" y="676656"/>
                  </a:cubicBezTo>
                  <a:lnTo>
                    <a:pt x="2151965" y="676046"/>
                  </a:lnTo>
                  <a:cubicBezTo>
                    <a:pt x="2144243" y="675640"/>
                    <a:pt x="2132864" y="675437"/>
                    <a:pt x="2117827" y="675437"/>
                  </a:cubicBezTo>
                  <a:lnTo>
                    <a:pt x="2117827" y="914400"/>
                  </a:lnTo>
                  <a:close/>
                  <a:moveTo>
                    <a:pt x="827761" y="505358"/>
                  </a:moveTo>
                  <a:lnTo>
                    <a:pt x="827761" y="12192"/>
                  </a:lnTo>
                  <a:lnTo>
                    <a:pt x="1104520" y="12192"/>
                  </a:lnTo>
                  <a:lnTo>
                    <a:pt x="1104520" y="529133"/>
                  </a:lnTo>
                  <a:cubicBezTo>
                    <a:pt x="1104520" y="589686"/>
                    <a:pt x="1117829" y="634086"/>
                    <a:pt x="1144448" y="662330"/>
                  </a:cubicBezTo>
                  <a:cubicBezTo>
                    <a:pt x="1171068" y="690575"/>
                    <a:pt x="1210997" y="704698"/>
                    <a:pt x="1264235" y="704698"/>
                  </a:cubicBezTo>
                  <a:cubicBezTo>
                    <a:pt x="1317473" y="704698"/>
                    <a:pt x="1357301" y="690575"/>
                    <a:pt x="1383717" y="662330"/>
                  </a:cubicBezTo>
                  <a:cubicBezTo>
                    <a:pt x="1410132" y="634086"/>
                    <a:pt x="1423341" y="589686"/>
                    <a:pt x="1423341" y="529133"/>
                  </a:cubicBezTo>
                  <a:lnTo>
                    <a:pt x="1423341" y="12192"/>
                  </a:lnTo>
                  <a:lnTo>
                    <a:pt x="1695832" y="12192"/>
                  </a:lnTo>
                  <a:lnTo>
                    <a:pt x="1695832" y="505358"/>
                  </a:lnTo>
                  <a:cubicBezTo>
                    <a:pt x="1695832" y="644347"/>
                    <a:pt x="1660983" y="749300"/>
                    <a:pt x="1591286" y="820217"/>
                  </a:cubicBezTo>
                  <a:cubicBezTo>
                    <a:pt x="1521588" y="891134"/>
                    <a:pt x="1412571" y="926592"/>
                    <a:pt x="1264235" y="926592"/>
                  </a:cubicBezTo>
                  <a:cubicBezTo>
                    <a:pt x="1113460" y="926592"/>
                    <a:pt x="1003021" y="891235"/>
                    <a:pt x="932917" y="820522"/>
                  </a:cubicBezTo>
                  <a:cubicBezTo>
                    <a:pt x="862813" y="749808"/>
                    <a:pt x="827761" y="644754"/>
                    <a:pt x="827761" y="505358"/>
                  </a:cubicBezTo>
                  <a:close/>
                  <a:moveTo>
                    <a:pt x="0" y="291998"/>
                  </a:moveTo>
                  <a:cubicBezTo>
                    <a:pt x="0" y="197714"/>
                    <a:pt x="36272" y="125476"/>
                    <a:pt x="108814" y="75286"/>
                  </a:cubicBezTo>
                  <a:cubicBezTo>
                    <a:pt x="181357" y="25095"/>
                    <a:pt x="289357" y="0"/>
                    <a:pt x="432816" y="0"/>
                  </a:cubicBezTo>
                  <a:cubicBezTo>
                    <a:pt x="522225" y="0"/>
                    <a:pt x="602489" y="9144"/>
                    <a:pt x="673609" y="27432"/>
                  </a:cubicBezTo>
                  <a:lnTo>
                    <a:pt x="673609" y="245059"/>
                  </a:lnTo>
                  <a:cubicBezTo>
                    <a:pt x="644348" y="236118"/>
                    <a:pt x="609092" y="228905"/>
                    <a:pt x="567843" y="223418"/>
                  </a:cubicBezTo>
                  <a:cubicBezTo>
                    <a:pt x="526593" y="217932"/>
                    <a:pt x="485852" y="215189"/>
                    <a:pt x="445618" y="215189"/>
                  </a:cubicBezTo>
                  <a:cubicBezTo>
                    <a:pt x="381407" y="215189"/>
                    <a:pt x="336601" y="220878"/>
                    <a:pt x="311201" y="232258"/>
                  </a:cubicBezTo>
                  <a:cubicBezTo>
                    <a:pt x="285801" y="243637"/>
                    <a:pt x="273101" y="259486"/>
                    <a:pt x="273101" y="279806"/>
                  </a:cubicBezTo>
                  <a:cubicBezTo>
                    <a:pt x="273101" y="289966"/>
                    <a:pt x="275336" y="298399"/>
                    <a:pt x="279807" y="305105"/>
                  </a:cubicBezTo>
                  <a:cubicBezTo>
                    <a:pt x="284277" y="311810"/>
                    <a:pt x="292304" y="317805"/>
                    <a:pt x="303886" y="323088"/>
                  </a:cubicBezTo>
                  <a:cubicBezTo>
                    <a:pt x="315468" y="328371"/>
                    <a:pt x="332436" y="333654"/>
                    <a:pt x="354788" y="338938"/>
                  </a:cubicBezTo>
                  <a:lnTo>
                    <a:pt x="438913" y="357835"/>
                  </a:lnTo>
                  <a:cubicBezTo>
                    <a:pt x="539293" y="379374"/>
                    <a:pt x="612141" y="412394"/>
                    <a:pt x="657454" y="456895"/>
                  </a:cubicBezTo>
                  <a:cubicBezTo>
                    <a:pt x="702768" y="501396"/>
                    <a:pt x="725424" y="559816"/>
                    <a:pt x="725424" y="632155"/>
                  </a:cubicBezTo>
                  <a:cubicBezTo>
                    <a:pt x="725424" y="692302"/>
                    <a:pt x="709067" y="744525"/>
                    <a:pt x="676352" y="788822"/>
                  </a:cubicBezTo>
                  <a:cubicBezTo>
                    <a:pt x="643637" y="833120"/>
                    <a:pt x="596596" y="867156"/>
                    <a:pt x="535229" y="890930"/>
                  </a:cubicBezTo>
                  <a:cubicBezTo>
                    <a:pt x="473863" y="914705"/>
                    <a:pt x="401117" y="926592"/>
                    <a:pt x="316992" y="926592"/>
                  </a:cubicBezTo>
                  <a:cubicBezTo>
                    <a:pt x="211329" y="926592"/>
                    <a:pt x="114402" y="912774"/>
                    <a:pt x="26213" y="885139"/>
                  </a:cubicBezTo>
                  <a:lnTo>
                    <a:pt x="26213" y="667512"/>
                  </a:lnTo>
                  <a:cubicBezTo>
                    <a:pt x="66040" y="680517"/>
                    <a:pt x="113284" y="691083"/>
                    <a:pt x="167945" y="699211"/>
                  </a:cubicBezTo>
                  <a:cubicBezTo>
                    <a:pt x="222606" y="707339"/>
                    <a:pt x="272492" y="711403"/>
                    <a:pt x="317602" y="711403"/>
                  </a:cubicBezTo>
                  <a:cubicBezTo>
                    <a:pt x="367996" y="711403"/>
                    <a:pt x="403048" y="706018"/>
                    <a:pt x="422758" y="695249"/>
                  </a:cubicBezTo>
                  <a:cubicBezTo>
                    <a:pt x="442468" y="684479"/>
                    <a:pt x="452324" y="668934"/>
                    <a:pt x="452324" y="648614"/>
                  </a:cubicBezTo>
                  <a:cubicBezTo>
                    <a:pt x="452324" y="637235"/>
                    <a:pt x="449682" y="627786"/>
                    <a:pt x="444399" y="620268"/>
                  </a:cubicBezTo>
                  <a:cubicBezTo>
                    <a:pt x="439116" y="612750"/>
                    <a:pt x="429260" y="605942"/>
                    <a:pt x="414833" y="599846"/>
                  </a:cubicBezTo>
                  <a:cubicBezTo>
                    <a:pt x="400406" y="593750"/>
                    <a:pt x="379375" y="587654"/>
                    <a:pt x="351740" y="581558"/>
                  </a:cubicBezTo>
                  <a:lnTo>
                    <a:pt x="267615" y="562661"/>
                  </a:lnTo>
                  <a:cubicBezTo>
                    <a:pt x="175769" y="542747"/>
                    <a:pt x="108204" y="510845"/>
                    <a:pt x="64923" y="466954"/>
                  </a:cubicBezTo>
                  <a:cubicBezTo>
                    <a:pt x="21641" y="423062"/>
                    <a:pt x="0" y="364744"/>
                    <a:pt x="0" y="291998"/>
                  </a:cubicBezTo>
                  <a:close/>
                </a:path>
              </a:pathLst>
            </a:cu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CCAA98C-2A22-9111-9293-BAE272C668D1}"/>
              </a:ext>
            </a:extLst>
          </p:cNvPr>
          <p:cNvSpPr txBox="1"/>
          <p:nvPr/>
        </p:nvSpPr>
        <p:spPr>
          <a:xfrm>
            <a:off x="6303818" y="1103888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Our Advocacy Story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14750B-9CFE-F660-7C4C-34B832014CBF}"/>
              </a:ext>
            </a:extLst>
          </p:cNvPr>
          <p:cNvSpPr txBox="1"/>
          <p:nvPr/>
        </p:nvSpPr>
        <p:spPr>
          <a:xfrm>
            <a:off x="6303818" y="2059482"/>
            <a:ext cx="5671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Roles</a:t>
            </a:r>
          </a:p>
          <a:p>
            <a:r>
              <a:rPr lang="en-US" dirty="0">
                <a:latin typeface="Avenir Next" panose="020B0503020202020204" pitchFamily="34" charset="0"/>
              </a:rPr>
              <a:t>President</a:t>
            </a:r>
          </a:p>
          <a:p>
            <a:r>
              <a:rPr lang="en-US" dirty="0">
                <a:latin typeface="Avenir Next" panose="020B0503020202020204" pitchFamily="34" charset="0"/>
              </a:rPr>
              <a:t>Trustees</a:t>
            </a:r>
          </a:p>
          <a:p>
            <a:r>
              <a:rPr lang="en-US" dirty="0">
                <a:latin typeface="Avenir Next" panose="020B0503020202020204" pitchFamily="34" charset="0"/>
              </a:rPr>
              <a:t>Other Stakeholders (Business and Industry Leaders)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Framing our story and priorities</a:t>
            </a:r>
          </a:p>
          <a:p>
            <a:r>
              <a:rPr lang="en-US" dirty="0">
                <a:latin typeface="Avenir Next" panose="020B0503020202020204" pitchFamily="34" charset="0"/>
              </a:rPr>
              <a:t>Missouri Community College Association</a:t>
            </a:r>
          </a:p>
          <a:p>
            <a:r>
              <a:rPr lang="en-US" dirty="0">
                <a:latin typeface="Avenir Next" panose="020B0503020202020204" pitchFamily="34" charset="0"/>
              </a:rPr>
              <a:t>Institutional Priorities</a:t>
            </a:r>
          </a:p>
          <a:p>
            <a:r>
              <a:rPr lang="en-US" dirty="0">
                <a:latin typeface="Avenir Next" panose="020B0503020202020204" pitchFamily="34" charset="0"/>
              </a:rPr>
              <a:t>Accountability: What are you getting for your investment?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81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sign with white text&#10;&#10;Description automatically generated">
            <a:extLst>
              <a:ext uri="{FF2B5EF4-FFF2-40B4-BE49-F238E27FC236}">
                <a16:creationId xmlns:a16="http://schemas.microsoft.com/office/drawing/2014/main" id="{F41E95A5-BDEE-01C4-3598-53B6357A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520" y="5528373"/>
            <a:ext cx="2602342" cy="8455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0EBF17-9B3D-9ECF-6B74-3AFB9F78BBA5}"/>
              </a:ext>
            </a:extLst>
          </p:cNvPr>
          <p:cNvSpPr txBox="1"/>
          <p:nvPr/>
        </p:nvSpPr>
        <p:spPr>
          <a:xfrm>
            <a:off x="6447934" y="619432"/>
            <a:ext cx="5159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Building a Contact Database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598166-3170-6E16-3B06-62C4526D43D9}"/>
              </a:ext>
            </a:extLst>
          </p:cNvPr>
          <p:cNvSpPr txBox="1"/>
          <p:nvPr/>
        </p:nvSpPr>
        <p:spPr>
          <a:xfrm>
            <a:off x="6447934" y="1727427"/>
            <a:ext cx="55277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Federal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Senators, House Representatives, </a:t>
            </a:r>
            <a:br>
              <a:rPr lang="en-US" dirty="0">
                <a:latin typeface="Avenir Next" panose="020B0503020202020204" pitchFamily="34" charset="0"/>
              </a:rPr>
            </a:br>
            <a:r>
              <a:rPr lang="en-US" dirty="0">
                <a:latin typeface="Avenir Next" panose="020B0503020202020204" pitchFamily="34" charset="0"/>
              </a:rPr>
              <a:t>Legislative Assistants, Field Reps 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State</a:t>
            </a:r>
          </a:p>
          <a:p>
            <a:endParaRPr lang="en-US" b="1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Governor, Lt. Governor, Senators</a:t>
            </a:r>
          </a:p>
          <a:p>
            <a:r>
              <a:rPr lang="en-US" dirty="0">
                <a:latin typeface="Avenir Next" panose="020B0503020202020204" pitchFamily="34" charset="0"/>
              </a:rPr>
              <a:t>House Representatives, Chiefs of Staff and Directors, Legislative Assistants</a:t>
            </a:r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5E2C13A-B5BA-F1EE-3492-3F1B821EF6CE}"/>
              </a:ext>
            </a:extLst>
          </p:cNvPr>
          <p:cNvGrpSpPr/>
          <p:nvPr/>
        </p:nvGrpSpPr>
        <p:grpSpPr>
          <a:xfrm>
            <a:off x="-259442" y="0"/>
            <a:ext cx="6166399" cy="6858000"/>
            <a:chOff x="-259442" y="0"/>
            <a:chExt cx="6166399" cy="6858000"/>
          </a:xfrm>
        </p:grpSpPr>
        <p:pic>
          <p:nvPicPr>
            <p:cNvPr id="1028" name="Picture 4" descr="No photo description available.">
              <a:extLst>
                <a:ext uri="{FF2B5EF4-FFF2-40B4-BE49-F238E27FC236}">
                  <a16:creationId xmlns:a16="http://schemas.microsoft.com/office/drawing/2014/main" id="{41C3FE17-8DAA-E46E-A268-F905E936C6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234"/>
            <a:stretch/>
          </p:blipFill>
          <p:spPr bwMode="auto">
            <a:xfrm>
              <a:off x="-259442" y="0"/>
              <a:ext cx="531221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No photo description available.">
              <a:extLst>
                <a:ext uri="{FF2B5EF4-FFF2-40B4-BE49-F238E27FC236}">
                  <a16:creationId xmlns:a16="http://schemas.microsoft.com/office/drawing/2014/main" id="{6A553C88-8A93-E13F-3EBA-FF962E430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13" t="2018" r="9522" b="2779"/>
            <a:stretch>
              <a:fillRect/>
            </a:stretch>
          </p:blipFill>
          <p:spPr bwMode="auto">
            <a:xfrm>
              <a:off x="4980363" y="136196"/>
              <a:ext cx="926594" cy="6529045"/>
            </a:xfrm>
            <a:custGeom>
              <a:avLst/>
              <a:gdLst/>
              <a:ahLst/>
              <a:cxnLst/>
              <a:rect l="l" t="t" r="r" b="b"/>
              <a:pathLst>
                <a:path w="926594" h="6529045">
                  <a:moveTo>
                    <a:pt x="693726" y="5668899"/>
                  </a:moveTo>
                  <a:lnTo>
                    <a:pt x="914402" y="5668899"/>
                  </a:lnTo>
                  <a:lnTo>
                    <a:pt x="914402" y="6529045"/>
                  </a:lnTo>
                  <a:lnTo>
                    <a:pt x="693726" y="6529045"/>
                  </a:lnTo>
                  <a:lnTo>
                    <a:pt x="693726" y="6237656"/>
                  </a:lnTo>
                  <a:lnTo>
                    <a:pt x="12192" y="6237656"/>
                  </a:lnTo>
                  <a:lnTo>
                    <a:pt x="12192" y="5960289"/>
                  </a:lnTo>
                  <a:lnTo>
                    <a:pt x="693726" y="5960289"/>
                  </a:lnTo>
                  <a:close/>
                  <a:moveTo>
                    <a:pt x="460858" y="4857751"/>
                  </a:moveTo>
                  <a:cubicBezTo>
                    <a:pt x="558394" y="4857751"/>
                    <a:pt x="642012" y="4878985"/>
                    <a:pt x="711708" y="4921454"/>
                  </a:cubicBezTo>
                  <a:cubicBezTo>
                    <a:pt x="781406" y="4963922"/>
                    <a:pt x="834644" y="5026711"/>
                    <a:pt x="871424" y="5109820"/>
                  </a:cubicBezTo>
                  <a:cubicBezTo>
                    <a:pt x="908204" y="5192928"/>
                    <a:pt x="926594" y="5294630"/>
                    <a:pt x="926594" y="5414925"/>
                  </a:cubicBezTo>
                  <a:cubicBezTo>
                    <a:pt x="926594" y="5488889"/>
                    <a:pt x="920090" y="5557571"/>
                    <a:pt x="907086" y="5620970"/>
                  </a:cubicBezTo>
                  <a:lnTo>
                    <a:pt x="685800" y="5620970"/>
                  </a:lnTo>
                  <a:cubicBezTo>
                    <a:pt x="697180" y="5558790"/>
                    <a:pt x="702870" y="5498034"/>
                    <a:pt x="702870" y="5438699"/>
                  </a:cubicBezTo>
                  <a:cubicBezTo>
                    <a:pt x="702870" y="5337099"/>
                    <a:pt x="683260" y="5263135"/>
                    <a:pt x="644044" y="5216805"/>
                  </a:cubicBezTo>
                  <a:cubicBezTo>
                    <a:pt x="604826" y="5170475"/>
                    <a:pt x="544576" y="5147310"/>
                    <a:pt x="463296" y="5147310"/>
                  </a:cubicBezTo>
                  <a:cubicBezTo>
                    <a:pt x="381610" y="5147310"/>
                    <a:pt x="321260" y="5169764"/>
                    <a:pt x="282246" y="5214671"/>
                  </a:cubicBezTo>
                  <a:cubicBezTo>
                    <a:pt x="243232" y="5259578"/>
                    <a:pt x="223724" y="5331206"/>
                    <a:pt x="223724" y="5429555"/>
                  </a:cubicBezTo>
                  <a:cubicBezTo>
                    <a:pt x="223724" y="5488077"/>
                    <a:pt x="231648" y="5551881"/>
                    <a:pt x="247498" y="5620970"/>
                  </a:cubicBezTo>
                  <a:lnTo>
                    <a:pt x="25604" y="5620970"/>
                  </a:lnTo>
                  <a:cubicBezTo>
                    <a:pt x="17882" y="5589676"/>
                    <a:pt x="11684" y="5555234"/>
                    <a:pt x="7012" y="5517642"/>
                  </a:cubicBezTo>
                  <a:cubicBezTo>
                    <a:pt x="2338" y="5480050"/>
                    <a:pt x="0" y="5443170"/>
                    <a:pt x="0" y="5407000"/>
                  </a:cubicBezTo>
                  <a:cubicBezTo>
                    <a:pt x="0" y="5225745"/>
                    <a:pt x="38508" y="5088890"/>
                    <a:pt x="115520" y="4996435"/>
                  </a:cubicBezTo>
                  <a:cubicBezTo>
                    <a:pt x="192532" y="4903978"/>
                    <a:pt x="307646" y="4857751"/>
                    <a:pt x="460858" y="4857751"/>
                  </a:cubicBezTo>
                  <a:close/>
                  <a:moveTo>
                    <a:pt x="12192" y="4026713"/>
                  </a:moveTo>
                  <a:lnTo>
                    <a:pt x="914402" y="4026713"/>
                  </a:lnTo>
                  <a:lnTo>
                    <a:pt x="914402" y="4755795"/>
                  </a:lnTo>
                  <a:lnTo>
                    <a:pt x="703480" y="4755795"/>
                  </a:lnTo>
                  <a:lnTo>
                    <a:pt x="703480" y="4299814"/>
                  </a:lnTo>
                  <a:lnTo>
                    <a:pt x="577902" y="4299814"/>
                  </a:lnTo>
                  <a:lnTo>
                    <a:pt x="577902" y="4691787"/>
                  </a:lnTo>
                  <a:lnTo>
                    <a:pt x="366980" y="4691787"/>
                  </a:lnTo>
                  <a:lnTo>
                    <a:pt x="366980" y="4299814"/>
                  </a:lnTo>
                  <a:lnTo>
                    <a:pt x="223114" y="4299814"/>
                  </a:lnTo>
                  <a:lnTo>
                    <a:pt x="223114" y="4761891"/>
                  </a:lnTo>
                  <a:lnTo>
                    <a:pt x="12192" y="4761891"/>
                  </a:lnTo>
                  <a:close/>
                  <a:moveTo>
                    <a:pt x="12192" y="2988488"/>
                  </a:moveTo>
                  <a:lnTo>
                    <a:pt x="914402" y="2988488"/>
                  </a:lnTo>
                  <a:lnTo>
                    <a:pt x="914402" y="3265247"/>
                  </a:lnTo>
                  <a:lnTo>
                    <a:pt x="406604" y="3616986"/>
                  </a:lnTo>
                  <a:lnTo>
                    <a:pt x="914402" y="3616986"/>
                  </a:lnTo>
                  <a:lnTo>
                    <a:pt x="914402" y="3877285"/>
                  </a:lnTo>
                  <a:lnTo>
                    <a:pt x="12192" y="3877285"/>
                  </a:lnTo>
                  <a:lnTo>
                    <a:pt x="12192" y="3600527"/>
                  </a:lnTo>
                  <a:lnTo>
                    <a:pt x="519990" y="3248788"/>
                  </a:lnTo>
                  <a:lnTo>
                    <a:pt x="12192" y="3248788"/>
                  </a:lnTo>
                  <a:close/>
                  <a:moveTo>
                    <a:pt x="12192" y="1950263"/>
                  </a:moveTo>
                  <a:lnTo>
                    <a:pt x="914402" y="1950263"/>
                  </a:lnTo>
                  <a:lnTo>
                    <a:pt x="914402" y="2227022"/>
                  </a:lnTo>
                  <a:lnTo>
                    <a:pt x="406604" y="2578761"/>
                  </a:lnTo>
                  <a:lnTo>
                    <a:pt x="914402" y="2578761"/>
                  </a:lnTo>
                  <a:lnTo>
                    <a:pt x="914402" y="2839060"/>
                  </a:lnTo>
                  <a:lnTo>
                    <a:pt x="12192" y="2839060"/>
                  </a:lnTo>
                  <a:lnTo>
                    <a:pt x="12192" y="2562302"/>
                  </a:lnTo>
                  <a:lnTo>
                    <a:pt x="519990" y="2210563"/>
                  </a:lnTo>
                  <a:lnTo>
                    <a:pt x="12192" y="2210563"/>
                  </a:lnTo>
                  <a:close/>
                  <a:moveTo>
                    <a:pt x="468174" y="1129970"/>
                  </a:moveTo>
                  <a:cubicBezTo>
                    <a:pt x="382830" y="1129970"/>
                    <a:pt x="319736" y="1147649"/>
                    <a:pt x="278894" y="1183005"/>
                  </a:cubicBezTo>
                  <a:cubicBezTo>
                    <a:pt x="238050" y="1218363"/>
                    <a:pt x="217628" y="1270585"/>
                    <a:pt x="217628" y="1339673"/>
                  </a:cubicBezTo>
                  <a:cubicBezTo>
                    <a:pt x="217628" y="1408354"/>
                    <a:pt x="237744" y="1460475"/>
                    <a:pt x="277978" y="1496035"/>
                  </a:cubicBezTo>
                  <a:cubicBezTo>
                    <a:pt x="318212" y="1531595"/>
                    <a:pt x="378360" y="1549375"/>
                    <a:pt x="458420" y="1549375"/>
                  </a:cubicBezTo>
                  <a:cubicBezTo>
                    <a:pt x="542138" y="1549375"/>
                    <a:pt x="604826" y="1531392"/>
                    <a:pt x="646482" y="1495426"/>
                  </a:cubicBezTo>
                  <a:cubicBezTo>
                    <a:pt x="688138" y="1459459"/>
                    <a:pt x="708966" y="1407541"/>
                    <a:pt x="708966" y="1339673"/>
                  </a:cubicBezTo>
                  <a:cubicBezTo>
                    <a:pt x="708966" y="1271804"/>
                    <a:pt x="689052" y="1219886"/>
                    <a:pt x="649224" y="1183920"/>
                  </a:cubicBezTo>
                  <a:cubicBezTo>
                    <a:pt x="609398" y="1147954"/>
                    <a:pt x="549048" y="1129970"/>
                    <a:pt x="468174" y="1129970"/>
                  </a:cubicBezTo>
                  <a:close/>
                  <a:moveTo>
                    <a:pt x="463296" y="847726"/>
                  </a:moveTo>
                  <a:cubicBezTo>
                    <a:pt x="561240" y="847726"/>
                    <a:pt x="644856" y="867538"/>
                    <a:pt x="714148" y="907162"/>
                  </a:cubicBezTo>
                  <a:cubicBezTo>
                    <a:pt x="783438" y="946785"/>
                    <a:pt x="836170" y="1003478"/>
                    <a:pt x="872338" y="1077240"/>
                  </a:cubicBezTo>
                  <a:cubicBezTo>
                    <a:pt x="908508" y="1151002"/>
                    <a:pt x="926594" y="1238479"/>
                    <a:pt x="926594" y="1339673"/>
                  </a:cubicBezTo>
                  <a:cubicBezTo>
                    <a:pt x="926594" y="1440460"/>
                    <a:pt x="908406" y="1527836"/>
                    <a:pt x="872034" y="1601801"/>
                  </a:cubicBezTo>
                  <a:cubicBezTo>
                    <a:pt x="835660" y="1675766"/>
                    <a:pt x="782728" y="1732560"/>
                    <a:pt x="713234" y="1772184"/>
                  </a:cubicBezTo>
                  <a:cubicBezTo>
                    <a:pt x="643738" y="1811808"/>
                    <a:pt x="560426" y="1831620"/>
                    <a:pt x="463296" y="1831620"/>
                  </a:cubicBezTo>
                  <a:cubicBezTo>
                    <a:pt x="366168" y="1831620"/>
                    <a:pt x="282856" y="1811706"/>
                    <a:pt x="213360" y="1771879"/>
                  </a:cubicBezTo>
                  <a:cubicBezTo>
                    <a:pt x="143866" y="1732052"/>
                    <a:pt x="90932" y="1675156"/>
                    <a:pt x="54560" y="1601191"/>
                  </a:cubicBezTo>
                  <a:cubicBezTo>
                    <a:pt x="18188" y="1527226"/>
                    <a:pt x="0" y="1440054"/>
                    <a:pt x="0" y="1339673"/>
                  </a:cubicBezTo>
                  <a:cubicBezTo>
                    <a:pt x="0" y="1238885"/>
                    <a:pt x="18086" y="1151611"/>
                    <a:pt x="54256" y="1077849"/>
                  </a:cubicBezTo>
                  <a:cubicBezTo>
                    <a:pt x="90424" y="1004088"/>
                    <a:pt x="143156" y="947293"/>
                    <a:pt x="212446" y="907466"/>
                  </a:cubicBezTo>
                  <a:cubicBezTo>
                    <a:pt x="281738" y="867639"/>
                    <a:pt x="365354" y="847726"/>
                    <a:pt x="463296" y="847726"/>
                  </a:cubicBezTo>
                  <a:close/>
                  <a:moveTo>
                    <a:pt x="460858" y="0"/>
                  </a:moveTo>
                  <a:cubicBezTo>
                    <a:pt x="558394" y="0"/>
                    <a:pt x="642012" y="21235"/>
                    <a:pt x="711708" y="63704"/>
                  </a:cubicBezTo>
                  <a:cubicBezTo>
                    <a:pt x="781406" y="106172"/>
                    <a:pt x="834644" y="168961"/>
                    <a:pt x="871424" y="252070"/>
                  </a:cubicBezTo>
                  <a:cubicBezTo>
                    <a:pt x="908204" y="335179"/>
                    <a:pt x="926594" y="436880"/>
                    <a:pt x="926594" y="557175"/>
                  </a:cubicBezTo>
                  <a:cubicBezTo>
                    <a:pt x="926594" y="631140"/>
                    <a:pt x="920090" y="699821"/>
                    <a:pt x="907086" y="763220"/>
                  </a:cubicBezTo>
                  <a:lnTo>
                    <a:pt x="685800" y="763220"/>
                  </a:lnTo>
                  <a:cubicBezTo>
                    <a:pt x="697180" y="701041"/>
                    <a:pt x="702870" y="640284"/>
                    <a:pt x="702870" y="580949"/>
                  </a:cubicBezTo>
                  <a:cubicBezTo>
                    <a:pt x="702870" y="479349"/>
                    <a:pt x="683260" y="405384"/>
                    <a:pt x="644044" y="359055"/>
                  </a:cubicBezTo>
                  <a:cubicBezTo>
                    <a:pt x="604826" y="312725"/>
                    <a:pt x="544576" y="289560"/>
                    <a:pt x="463296" y="289560"/>
                  </a:cubicBezTo>
                  <a:cubicBezTo>
                    <a:pt x="381610" y="289560"/>
                    <a:pt x="321260" y="312014"/>
                    <a:pt x="282246" y="356921"/>
                  </a:cubicBezTo>
                  <a:cubicBezTo>
                    <a:pt x="243232" y="401828"/>
                    <a:pt x="223724" y="473456"/>
                    <a:pt x="223724" y="571805"/>
                  </a:cubicBezTo>
                  <a:cubicBezTo>
                    <a:pt x="223724" y="630327"/>
                    <a:pt x="231648" y="694132"/>
                    <a:pt x="247498" y="763220"/>
                  </a:cubicBezTo>
                  <a:lnTo>
                    <a:pt x="25604" y="763220"/>
                  </a:lnTo>
                  <a:cubicBezTo>
                    <a:pt x="17882" y="731927"/>
                    <a:pt x="11684" y="697484"/>
                    <a:pt x="7012" y="659892"/>
                  </a:cubicBezTo>
                  <a:cubicBezTo>
                    <a:pt x="2338" y="622300"/>
                    <a:pt x="0" y="585420"/>
                    <a:pt x="0" y="549250"/>
                  </a:cubicBezTo>
                  <a:cubicBezTo>
                    <a:pt x="0" y="367996"/>
                    <a:pt x="38508" y="231140"/>
                    <a:pt x="115520" y="138684"/>
                  </a:cubicBezTo>
                  <a:cubicBezTo>
                    <a:pt x="192532" y="46228"/>
                    <a:pt x="307646" y="0"/>
                    <a:pt x="46085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4057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1A93BE-FFC8-0E20-4A0A-A99C5FAB32C4}"/>
              </a:ext>
            </a:extLst>
          </p:cNvPr>
          <p:cNvSpPr txBox="1"/>
          <p:nvPr/>
        </p:nvSpPr>
        <p:spPr>
          <a:xfrm>
            <a:off x="6209070" y="619432"/>
            <a:ext cx="545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Build a Contact Database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B23818-2640-5531-3738-69E9B837DED9}"/>
              </a:ext>
            </a:extLst>
          </p:cNvPr>
          <p:cNvSpPr txBox="1"/>
          <p:nvPr/>
        </p:nvSpPr>
        <p:spPr>
          <a:xfrm>
            <a:off x="6209070" y="1727427"/>
            <a:ext cx="57666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County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Commissioners, Clerks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City</a:t>
            </a:r>
          </a:p>
          <a:p>
            <a:endParaRPr lang="en-US" b="1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Mayor, Council/Alders, Administrator, Manager, Clerk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i="1" dirty="0">
                <a:latin typeface="Avenir Next" panose="020B0503020202020204" pitchFamily="34" charset="0"/>
              </a:rPr>
              <a:t>Remember</a:t>
            </a:r>
            <a:r>
              <a:rPr lang="en-US" i="1" dirty="0">
                <a:latin typeface="Avenir Next" panose="020B0503020202020204" pitchFamily="34" charset="0"/>
              </a:rPr>
              <a:t> - be mindful of elections, appointments, changes and other updates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3113030-F09A-E2DD-2623-3CC1156EE54B}"/>
              </a:ext>
            </a:extLst>
          </p:cNvPr>
          <p:cNvGrpSpPr/>
          <p:nvPr/>
        </p:nvGrpSpPr>
        <p:grpSpPr>
          <a:xfrm>
            <a:off x="-3707918" y="-97826"/>
            <a:ext cx="9690849" cy="7066825"/>
            <a:chOff x="-7482643" y="-1494175"/>
            <a:chExt cx="13465574" cy="9819454"/>
          </a:xfrm>
        </p:grpSpPr>
        <p:pic>
          <p:nvPicPr>
            <p:cNvPr id="13" name="Picture 12" descr="A person speaking at a podium&#10;&#10;Description automatically generated">
              <a:extLst>
                <a:ext uri="{FF2B5EF4-FFF2-40B4-BE49-F238E27FC236}">
                  <a16:creationId xmlns:a16="http://schemas.microsoft.com/office/drawing/2014/main" id="{CDE13D59-1408-4203-538C-48278388D6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20916"/>
            <a:stretch/>
          </p:blipFill>
          <p:spPr>
            <a:xfrm>
              <a:off x="-7482643" y="-1494175"/>
              <a:ext cx="11631061" cy="9819454"/>
            </a:xfrm>
            <a:prstGeom prst="rect">
              <a:avLst/>
            </a:prstGeom>
          </p:spPr>
        </p:pic>
        <p:pic>
          <p:nvPicPr>
            <p:cNvPr id="16" name="Picture 15" descr="A person speaking at a podium&#10;&#10;Description automatically generated">
              <a:extLst>
                <a:ext uri="{FF2B5EF4-FFF2-40B4-BE49-F238E27FC236}">
                  <a16:creationId xmlns:a16="http://schemas.microsoft.com/office/drawing/2014/main" id="{C3F17292-2FE8-ADE7-27BC-532290AAD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78802" t="2485" r="8402" b="2065"/>
            <a:stretch>
              <a:fillRect/>
            </a:stretch>
          </p:blipFill>
          <p:spPr>
            <a:xfrm>
              <a:off x="4100981" y="-1250717"/>
              <a:ext cx="1881950" cy="9372607"/>
            </a:xfrm>
            <a:custGeom>
              <a:avLst/>
              <a:gdLst/>
              <a:ahLst/>
              <a:cxnLst/>
              <a:rect l="l" t="t" r="r" b="b"/>
              <a:pathLst>
                <a:path w="1881950" h="9372607">
                  <a:moveTo>
                    <a:pt x="0" y="7839073"/>
                  </a:moveTo>
                  <a:lnTo>
                    <a:pt x="1881950" y="7839073"/>
                  </a:lnTo>
                  <a:lnTo>
                    <a:pt x="1881950" y="9359893"/>
                  </a:lnTo>
                  <a:lnTo>
                    <a:pt x="1441980" y="9359893"/>
                  </a:lnTo>
                  <a:lnTo>
                    <a:pt x="1441980" y="8408745"/>
                  </a:lnTo>
                  <a:lnTo>
                    <a:pt x="1180034" y="8408745"/>
                  </a:lnTo>
                  <a:lnTo>
                    <a:pt x="1180034" y="9226375"/>
                  </a:lnTo>
                  <a:lnTo>
                    <a:pt x="740064" y="9226375"/>
                  </a:lnTo>
                  <a:lnTo>
                    <a:pt x="740064" y="8408745"/>
                  </a:lnTo>
                  <a:lnTo>
                    <a:pt x="439970" y="8408745"/>
                  </a:lnTo>
                  <a:lnTo>
                    <a:pt x="439970" y="9372607"/>
                  </a:lnTo>
                  <a:lnTo>
                    <a:pt x="0" y="9372607"/>
                  </a:lnTo>
                  <a:close/>
                  <a:moveTo>
                    <a:pt x="1421634" y="5869775"/>
                  </a:moveTo>
                  <a:lnTo>
                    <a:pt x="1881950" y="5869775"/>
                  </a:lnTo>
                  <a:lnTo>
                    <a:pt x="1881950" y="7663985"/>
                  </a:lnTo>
                  <a:lnTo>
                    <a:pt x="1421634" y="7663985"/>
                  </a:lnTo>
                  <a:lnTo>
                    <a:pt x="1421634" y="7056166"/>
                  </a:lnTo>
                  <a:lnTo>
                    <a:pt x="0" y="7056166"/>
                  </a:lnTo>
                  <a:lnTo>
                    <a:pt x="0" y="6477593"/>
                  </a:lnTo>
                  <a:lnTo>
                    <a:pt x="1421634" y="6477593"/>
                  </a:lnTo>
                  <a:close/>
                  <a:moveTo>
                    <a:pt x="0" y="5114923"/>
                  </a:moveTo>
                  <a:lnTo>
                    <a:pt x="1881950" y="5114923"/>
                  </a:lnTo>
                  <a:lnTo>
                    <a:pt x="1881950" y="5692224"/>
                  </a:lnTo>
                  <a:lnTo>
                    <a:pt x="0" y="5692224"/>
                  </a:lnTo>
                  <a:close/>
                  <a:moveTo>
                    <a:pt x="1881950" y="2895408"/>
                  </a:moveTo>
                  <a:lnTo>
                    <a:pt x="1881950" y="3500684"/>
                  </a:lnTo>
                  <a:lnTo>
                    <a:pt x="443784" y="3943197"/>
                  </a:lnTo>
                  <a:lnTo>
                    <a:pt x="1881950" y="4397154"/>
                  </a:lnTo>
                  <a:lnTo>
                    <a:pt x="1881950" y="4961738"/>
                  </a:lnTo>
                  <a:lnTo>
                    <a:pt x="0" y="4351376"/>
                  </a:lnTo>
                  <a:lnTo>
                    <a:pt x="0" y="3505771"/>
                  </a:lnTo>
                  <a:close/>
                  <a:moveTo>
                    <a:pt x="0" y="885824"/>
                  </a:moveTo>
                  <a:lnTo>
                    <a:pt x="1881950" y="885824"/>
                  </a:lnTo>
                  <a:lnTo>
                    <a:pt x="1881950" y="1463125"/>
                  </a:lnTo>
                  <a:lnTo>
                    <a:pt x="822716" y="2196831"/>
                  </a:lnTo>
                  <a:lnTo>
                    <a:pt x="1881950" y="2196831"/>
                  </a:lnTo>
                  <a:lnTo>
                    <a:pt x="1881950" y="2739799"/>
                  </a:lnTo>
                  <a:lnTo>
                    <a:pt x="0" y="2739799"/>
                  </a:lnTo>
                  <a:lnTo>
                    <a:pt x="0" y="2162498"/>
                  </a:lnTo>
                  <a:lnTo>
                    <a:pt x="1059232" y="1428792"/>
                  </a:lnTo>
                  <a:lnTo>
                    <a:pt x="0" y="1428792"/>
                  </a:lnTo>
                  <a:close/>
                  <a:moveTo>
                    <a:pt x="0" y="0"/>
                  </a:moveTo>
                  <a:lnTo>
                    <a:pt x="1881950" y="0"/>
                  </a:lnTo>
                  <a:lnTo>
                    <a:pt x="1881950" y="577300"/>
                  </a:lnTo>
                  <a:lnTo>
                    <a:pt x="0" y="57730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738474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FB22E2-32A1-CECA-08E4-D5A56129BE74}"/>
              </a:ext>
            </a:extLst>
          </p:cNvPr>
          <p:cNvSpPr txBox="1"/>
          <p:nvPr/>
        </p:nvSpPr>
        <p:spPr>
          <a:xfrm>
            <a:off x="6209070" y="619432"/>
            <a:ext cx="5515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Next Demi Bold" panose="020B0503020202020204" pitchFamily="34" charset="0"/>
              </a:rPr>
              <a:t>Build Relationships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6CF269-D793-1A4C-1CF2-D2CCA04337EA}"/>
              </a:ext>
            </a:extLst>
          </p:cNvPr>
          <p:cNvSpPr txBox="1"/>
          <p:nvPr/>
        </p:nvSpPr>
        <p:spPr>
          <a:xfrm>
            <a:off x="6209070" y="1727427"/>
            <a:ext cx="57666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venir Next" panose="020B0503020202020204" pitchFamily="34" charset="0"/>
              </a:rPr>
              <a:t>Engagement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dirty="0">
                <a:latin typeface="Avenir Next" panose="020B0503020202020204" pitchFamily="34" charset="0"/>
              </a:rPr>
              <a:t>Office Visits, Invitations to Campus, Town Halls (live and virtual), Community Outreach, Contact Staff </a:t>
            </a:r>
          </a:p>
          <a:p>
            <a:endParaRPr lang="en-US" dirty="0">
              <a:latin typeface="Avenir Next" panose="020B0503020202020204" pitchFamily="34" charset="0"/>
            </a:endParaRPr>
          </a:p>
          <a:p>
            <a:r>
              <a:rPr lang="en-US" b="1" dirty="0">
                <a:latin typeface="Avenir Next" panose="020B0503020202020204" pitchFamily="34" charset="0"/>
              </a:rPr>
              <a:t>Events</a:t>
            </a:r>
          </a:p>
          <a:p>
            <a:endParaRPr lang="en-US" b="1" dirty="0">
              <a:latin typeface="Avenir Next" panose="020B0503020202020204" pitchFamily="34" charset="0"/>
            </a:endParaRPr>
          </a:p>
          <a:p>
            <a:r>
              <a:rPr lang="en-US" dirty="0"/>
              <a:t>Sponsor Legislative Forums, Campus Tours, Provide Facilities, Attend Their Events, Organize Trips for Stakeholders to meet Elected Officials</a:t>
            </a:r>
          </a:p>
          <a:p>
            <a:endParaRPr lang="en-US" dirty="0"/>
          </a:p>
          <a:p>
            <a:r>
              <a:rPr lang="en-US" b="1" dirty="0"/>
              <a:t>Tip</a:t>
            </a:r>
            <a:r>
              <a:rPr lang="en-US" dirty="0"/>
              <a:t> – </a:t>
            </a:r>
            <a:r>
              <a:rPr lang="en-US" i="1" dirty="0"/>
              <a:t>know the schedules of elected officials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FA3CC6-FAE9-E697-CD41-B9DE5DA88ED1}"/>
              </a:ext>
            </a:extLst>
          </p:cNvPr>
          <p:cNvGrpSpPr/>
          <p:nvPr/>
        </p:nvGrpSpPr>
        <p:grpSpPr>
          <a:xfrm>
            <a:off x="-2016254" y="12680"/>
            <a:ext cx="7915608" cy="6858000"/>
            <a:chOff x="-2051154" y="0"/>
            <a:chExt cx="7915608" cy="6858000"/>
          </a:xfrm>
        </p:grpSpPr>
        <p:pic>
          <p:nvPicPr>
            <p:cNvPr id="5" name="Picture 4" descr="A group of people standing outside of a building&#10;&#10;Description automatically generated">
              <a:extLst>
                <a:ext uri="{FF2B5EF4-FFF2-40B4-BE49-F238E27FC236}">
                  <a16:creationId xmlns:a16="http://schemas.microsoft.com/office/drawing/2014/main" id="{3B15D89E-AF12-AC8F-8571-47C195E6FE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r="21690"/>
            <a:stretch/>
          </p:blipFill>
          <p:spPr>
            <a:xfrm>
              <a:off x="-2051154" y="0"/>
              <a:ext cx="7160626" cy="6858000"/>
            </a:xfrm>
            <a:prstGeom prst="rect">
              <a:avLst/>
            </a:prstGeom>
          </p:spPr>
        </p:pic>
        <p:pic>
          <p:nvPicPr>
            <p:cNvPr id="6" name="Picture 5" descr="A group of people standing outside of a building&#10;&#10;Description automatically generated">
              <a:extLst>
                <a:ext uri="{FF2B5EF4-FFF2-40B4-BE49-F238E27FC236}">
                  <a16:creationId xmlns:a16="http://schemas.microsoft.com/office/drawing/2014/main" id="{E384F3CD-1A2F-39C2-DE45-0E03C6558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77660" t="1932" r="13473" b="1409"/>
            <a:stretch>
              <a:fillRect/>
            </a:stretch>
          </p:blipFill>
          <p:spPr>
            <a:xfrm>
              <a:off x="5053686" y="121154"/>
              <a:ext cx="810768" cy="6628866"/>
            </a:xfrm>
            <a:custGeom>
              <a:avLst/>
              <a:gdLst/>
              <a:ahLst/>
              <a:cxnLst/>
              <a:rect l="l" t="t" r="r" b="b"/>
              <a:pathLst>
                <a:path w="810768" h="6628866">
                  <a:moveTo>
                    <a:pt x="10668" y="5985586"/>
                  </a:moveTo>
                  <a:lnTo>
                    <a:pt x="800100" y="5985586"/>
                  </a:lnTo>
                  <a:lnTo>
                    <a:pt x="800100" y="6623532"/>
                  </a:lnTo>
                  <a:lnTo>
                    <a:pt x="615544" y="6623532"/>
                  </a:lnTo>
                  <a:lnTo>
                    <a:pt x="615544" y="6224549"/>
                  </a:lnTo>
                  <a:lnTo>
                    <a:pt x="505663" y="6224549"/>
                  </a:lnTo>
                  <a:lnTo>
                    <a:pt x="505663" y="6567525"/>
                  </a:lnTo>
                  <a:lnTo>
                    <a:pt x="321107" y="6567525"/>
                  </a:lnTo>
                  <a:lnTo>
                    <a:pt x="321107" y="6224549"/>
                  </a:lnTo>
                  <a:lnTo>
                    <a:pt x="195224" y="6224549"/>
                  </a:lnTo>
                  <a:lnTo>
                    <a:pt x="195224" y="6628866"/>
                  </a:lnTo>
                  <a:lnTo>
                    <a:pt x="10668" y="6628866"/>
                  </a:lnTo>
                  <a:close/>
                  <a:moveTo>
                    <a:pt x="607009" y="5159120"/>
                  </a:moveTo>
                  <a:lnTo>
                    <a:pt x="800100" y="5159120"/>
                  </a:lnTo>
                  <a:lnTo>
                    <a:pt x="800100" y="5911748"/>
                  </a:lnTo>
                  <a:lnTo>
                    <a:pt x="607009" y="5911748"/>
                  </a:lnTo>
                  <a:lnTo>
                    <a:pt x="607009" y="5656782"/>
                  </a:lnTo>
                  <a:lnTo>
                    <a:pt x="10668" y="5656782"/>
                  </a:lnTo>
                  <a:lnTo>
                    <a:pt x="10668" y="5414086"/>
                  </a:lnTo>
                  <a:lnTo>
                    <a:pt x="607009" y="5414086"/>
                  </a:lnTo>
                  <a:close/>
                  <a:moveTo>
                    <a:pt x="373913" y="4623130"/>
                  </a:moveTo>
                  <a:lnTo>
                    <a:pt x="373913" y="4799152"/>
                  </a:lnTo>
                  <a:lnTo>
                    <a:pt x="664616" y="4711141"/>
                  </a:lnTo>
                  <a:close/>
                  <a:moveTo>
                    <a:pt x="10668" y="4279087"/>
                  </a:moveTo>
                  <a:lnTo>
                    <a:pt x="800100" y="4535652"/>
                  </a:lnTo>
                  <a:lnTo>
                    <a:pt x="800100" y="4888763"/>
                  </a:lnTo>
                  <a:lnTo>
                    <a:pt x="10668" y="5145861"/>
                  </a:lnTo>
                  <a:lnTo>
                    <a:pt x="10668" y="4909032"/>
                  </a:lnTo>
                  <a:lnTo>
                    <a:pt x="190424" y="4854625"/>
                  </a:lnTo>
                  <a:lnTo>
                    <a:pt x="190424" y="4568190"/>
                  </a:lnTo>
                  <a:lnTo>
                    <a:pt x="10668" y="4513783"/>
                  </a:lnTo>
                  <a:close/>
                  <a:moveTo>
                    <a:pt x="800100" y="3406978"/>
                  </a:moveTo>
                  <a:lnTo>
                    <a:pt x="800100" y="3660876"/>
                  </a:lnTo>
                  <a:lnTo>
                    <a:pt x="196825" y="3846499"/>
                  </a:lnTo>
                  <a:lnTo>
                    <a:pt x="800100" y="4036923"/>
                  </a:lnTo>
                  <a:lnTo>
                    <a:pt x="800100" y="4273753"/>
                  </a:lnTo>
                  <a:lnTo>
                    <a:pt x="10668" y="4017721"/>
                  </a:lnTo>
                  <a:lnTo>
                    <a:pt x="10668" y="3663010"/>
                  </a:lnTo>
                  <a:close/>
                  <a:moveTo>
                    <a:pt x="10668" y="3099511"/>
                  </a:moveTo>
                  <a:lnTo>
                    <a:pt x="800100" y="3099511"/>
                  </a:lnTo>
                  <a:lnTo>
                    <a:pt x="800100" y="3341674"/>
                  </a:lnTo>
                  <a:lnTo>
                    <a:pt x="10668" y="3341674"/>
                  </a:lnTo>
                  <a:close/>
                  <a:moveTo>
                    <a:pt x="607009" y="2273046"/>
                  </a:moveTo>
                  <a:lnTo>
                    <a:pt x="800100" y="2273046"/>
                  </a:lnTo>
                  <a:lnTo>
                    <a:pt x="800100" y="3025673"/>
                  </a:lnTo>
                  <a:lnTo>
                    <a:pt x="607009" y="3025673"/>
                  </a:lnTo>
                  <a:lnTo>
                    <a:pt x="607009" y="2770708"/>
                  </a:lnTo>
                  <a:lnTo>
                    <a:pt x="10668" y="2770708"/>
                  </a:lnTo>
                  <a:lnTo>
                    <a:pt x="10668" y="2528011"/>
                  </a:lnTo>
                  <a:lnTo>
                    <a:pt x="607009" y="2528011"/>
                  </a:lnTo>
                  <a:close/>
                  <a:moveTo>
                    <a:pt x="10668" y="1642186"/>
                  </a:moveTo>
                  <a:lnTo>
                    <a:pt x="800100" y="1642186"/>
                  </a:lnTo>
                  <a:lnTo>
                    <a:pt x="800100" y="1884349"/>
                  </a:lnTo>
                  <a:lnTo>
                    <a:pt x="203759" y="1884349"/>
                  </a:lnTo>
                  <a:lnTo>
                    <a:pt x="203759" y="2255596"/>
                  </a:lnTo>
                  <a:lnTo>
                    <a:pt x="10668" y="2255596"/>
                  </a:lnTo>
                  <a:close/>
                  <a:moveTo>
                    <a:pt x="368579" y="762685"/>
                  </a:moveTo>
                  <a:lnTo>
                    <a:pt x="800100" y="762685"/>
                  </a:lnTo>
                  <a:lnTo>
                    <a:pt x="800100" y="1004849"/>
                  </a:lnTo>
                  <a:lnTo>
                    <a:pt x="347777" y="1004849"/>
                  </a:lnTo>
                  <a:cubicBezTo>
                    <a:pt x="294792" y="1004849"/>
                    <a:pt x="255943" y="1016495"/>
                    <a:pt x="231229" y="1039787"/>
                  </a:cubicBezTo>
                  <a:cubicBezTo>
                    <a:pt x="206515" y="1063078"/>
                    <a:pt x="194158" y="1098016"/>
                    <a:pt x="194158" y="1144600"/>
                  </a:cubicBezTo>
                  <a:cubicBezTo>
                    <a:pt x="194158" y="1191183"/>
                    <a:pt x="206515" y="1226032"/>
                    <a:pt x="231229" y="1249146"/>
                  </a:cubicBezTo>
                  <a:cubicBezTo>
                    <a:pt x="255943" y="1272260"/>
                    <a:pt x="294792" y="1283817"/>
                    <a:pt x="347777" y="1283817"/>
                  </a:cubicBezTo>
                  <a:lnTo>
                    <a:pt x="800100" y="1283817"/>
                  </a:lnTo>
                  <a:lnTo>
                    <a:pt x="800100" y="1522247"/>
                  </a:lnTo>
                  <a:lnTo>
                    <a:pt x="368579" y="1522247"/>
                  </a:lnTo>
                  <a:cubicBezTo>
                    <a:pt x="246964" y="1522247"/>
                    <a:pt x="155131" y="1491754"/>
                    <a:pt x="93078" y="1430769"/>
                  </a:cubicBezTo>
                  <a:cubicBezTo>
                    <a:pt x="31026" y="1369784"/>
                    <a:pt x="0" y="1274394"/>
                    <a:pt x="0" y="1144600"/>
                  </a:cubicBezTo>
                  <a:cubicBezTo>
                    <a:pt x="0" y="1012672"/>
                    <a:pt x="30937" y="916038"/>
                    <a:pt x="92812" y="854697"/>
                  </a:cubicBezTo>
                  <a:cubicBezTo>
                    <a:pt x="154686" y="793356"/>
                    <a:pt x="246609" y="762685"/>
                    <a:pt x="368579" y="762685"/>
                  </a:cubicBezTo>
                  <a:close/>
                  <a:moveTo>
                    <a:pt x="403250" y="0"/>
                  </a:moveTo>
                  <a:cubicBezTo>
                    <a:pt x="488594" y="0"/>
                    <a:pt x="561759" y="18580"/>
                    <a:pt x="622744" y="55740"/>
                  </a:cubicBezTo>
                  <a:cubicBezTo>
                    <a:pt x="683730" y="92900"/>
                    <a:pt x="730313" y="147840"/>
                    <a:pt x="762495" y="220560"/>
                  </a:cubicBezTo>
                  <a:cubicBezTo>
                    <a:pt x="794677" y="293281"/>
                    <a:pt x="810768" y="382269"/>
                    <a:pt x="810768" y="487527"/>
                  </a:cubicBezTo>
                  <a:cubicBezTo>
                    <a:pt x="810768" y="552246"/>
                    <a:pt x="805078" y="612343"/>
                    <a:pt x="793699" y="667817"/>
                  </a:cubicBezTo>
                  <a:lnTo>
                    <a:pt x="600075" y="667817"/>
                  </a:lnTo>
                  <a:cubicBezTo>
                    <a:pt x="610032" y="613410"/>
                    <a:pt x="615010" y="560247"/>
                    <a:pt x="615010" y="508330"/>
                  </a:cubicBezTo>
                  <a:cubicBezTo>
                    <a:pt x="615010" y="419430"/>
                    <a:pt x="597852" y="354710"/>
                    <a:pt x="563537" y="314172"/>
                  </a:cubicBezTo>
                  <a:cubicBezTo>
                    <a:pt x="529222" y="273634"/>
                    <a:pt x="476504" y="253365"/>
                    <a:pt x="405384" y="253365"/>
                  </a:cubicBezTo>
                  <a:cubicBezTo>
                    <a:pt x="333908" y="253365"/>
                    <a:pt x="281102" y="273012"/>
                    <a:pt x="246964" y="312305"/>
                  </a:cubicBezTo>
                  <a:cubicBezTo>
                    <a:pt x="212827" y="351599"/>
                    <a:pt x="195758" y="414274"/>
                    <a:pt x="195758" y="500329"/>
                  </a:cubicBezTo>
                  <a:cubicBezTo>
                    <a:pt x="195758" y="551535"/>
                    <a:pt x="202692" y="607364"/>
                    <a:pt x="216560" y="667817"/>
                  </a:cubicBezTo>
                  <a:lnTo>
                    <a:pt x="22403" y="667817"/>
                  </a:lnTo>
                  <a:cubicBezTo>
                    <a:pt x="15646" y="640435"/>
                    <a:pt x="10223" y="610298"/>
                    <a:pt x="6134" y="577405"/>
                  </a:cubicBezTo>
                  <a:cubicBezTo>
                    <a:pt x="2045" y="544512"/>
                    <a:pt x="0" y="512241"/>
                    <a:pt x="0" y="480593"/>
                  </a:cubicBezTo>
                  <a:cubicBezTo>
                    <a:pt x="0" y="321995"/>
                    <a:pt x="33693" y="202247"/>
                    <a:pt x="101079" y="121348"/>
                  </a:cubicBezTo>
                  <a:cubicBezTo>
                    <a:pt x="168465" y="40449"/>
                    <a:pt x="269189" y="0"/>
                    <a:pt x="403250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579301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17266</TotalTime>
  <Words>738</Words>
  <Application>Microsoft Macintosh PowerPoint</Application>
  <PresentationFormat>Widescreen</PresentationFormat>
  <Paragraphs>131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Avenir Next</vt:lpstr>
      <vt:lpstr>Avenir Next Condensed</vt:lpstr>
      <vt:lpstr>Avenir Next Demi Bold</vt:lpstr>
      <vt:lpstr>Avenir Next Medium</vt:lpstr>
      <vt:lpstr>Calibri</vt:lpstr>
      <vt:lpstr>Calibri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Henderson, Brad</dc:creator>
  <cp:lastModifiedBy>Henderson, Brad</cp:lastModifiedBy>
  <cp:revision>23</cp:revision>
  <cp:lastPrinted>2023-10-06T16:11:30Z</cp:lastPrinted>
  <dcterms:created xsi:type="dcterms:W3CDTF">2023-09-27T14:29:13Z</dcterms:created>
  <dcterms:modified xsi:type="dcterms:W3CDTF">2023-10-09T14:18:04Z</dcterms:modified>
</cp:coreProperties>
</file>